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8" r:id="rId3"/>
    <p:sldMasterId id="2147483694" r:id="rId4"/>
  </p:sldMasterIdLst>
  <p:notesMasterIdLst>
    <p:notesMasterId r:id="rId2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18288000" cy="10285413"/>
  <p:notesSz cx="6858000" cy="9144000"/>
  <p:embeddedFontLst>
    <p:embeddedFont>
      <p:font typeface="Malgun Gothic" panose="020B0503020000020004" pitchFamily="34" charset="-127"/>
      <p:regular r:id="rId25"/>
      <p:bold r:id="rId26"/>
    </p:embeddedFont>
    <p:embeddedFont>
      <p:font typeface="Arial Black" panose="020B0A04020102020204" pitchFamily="34" charset="0"/>
      <p:regular r:id="rId27"/>
      <p:bold r:id="rId28"/>
    </p:embeddedFont>
    <p:embeddedFont>
      <p:font typeface="Arial Narrow" panose="020B0606020202030204" pitchFamily="34" charset="0"/>
      <p:regular r:id="rId29"/>
      <p:bold r:id="rId30"/>
      <p:italic r:id="rId31"/>
      <p:boldItalic r:id="rId32"/>
    </p:embeddedFont>
    <p:embeddedFont>
      <p:font typeface="Tahoma" panose="020B0604030504040204" pitchFamily="3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jjJERDbg7wW4MNpc/aWuJSPEltE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89316" autoAdjust="0"/>
  </p:normalViewPr>
  <p:slideViewPr>
    <p:cSldViewPr snapToGrid="0">
      <p:cViewPr varScale="1">
        <p:scale>
          <a:sx n="42" d="100"/>
          <a:sy n="42" d="100"/>
        </p:scale>
        <p:origin x="1084" y="56"/>
      </p:cViewPr>
      <p:guideLst>
        <p:guide orient="horz" pos="3240"/>
        <p:guide pos="57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customschemas.google.com/relationships/presentationmetadata" Target="metadata"/><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MY"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MY"/>
              <a:t>Barría-González, J., Postigo, A., Pérez-Luco, A., Cuesta, M., García-Cuet, E. (2021) Assessing Organizational Climate: psychometric properties of the ECALS Scale [https://scielo.isciii.es/scielo.php?script=sci_arttext&amp;pid=S0212-97282021000100019]</a:t>
            </a:r>
            <a:endParaRPr/>
          </a:p>
        </p:txBody>
      </p:sp>
      <p:sp>
        <p:nvSpPr>
          <p:cNvPr id="461" name="Google Shape;46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Malgun Gothic"/>
              <a:buNone/>
            </a:pPr>
            <a:fld id="{00000000-1234-1234-1234-123412341234}" type="slidenum">
              <a:rPr lang="en-MY" sz="1200" b="0" i="0" u="none" strike="noStrike" cap="none">
                <a:solidFill>
                  <a:srgbClr val="000000"/>
                </a:solidFill>
                <a:latin typeface="Malgun Gothic"/>
                <a:ea typeface="Malgun Gothic"/>
                <a:cs typeface="Malgun Gothic"/>
                <a:sym typeface="Malgun Gothic"/>
              </a:rPr>
              <a:t>10</a:t>
            </a:fld>
            <a:endParaRPr sz="1200" b="0" i="0" u="none" strike="noStrike" cap="none">
              <a:solidFill>
                <a:srgbClr val="000000"/>
              </a:solidFill>
              <a:latin typeface="Malgun Gothic"/>
              <a:ea typeface="Malgun Gothic"/>
              <a:cs typeface="Malgun Gothic"/>
              <a:sym typeface="Malgun Gothic"/>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MY"/>
              <a:t>Schneider, B., Ehrhart, M.G. &amp; Macey, W.H (2013) Organizational Climate and Culture.  Annual Review of Psychology. 64:361–88</a:t>
            </a:r>
            <a:endParaRPr/>
          </a:p>
          <a:p>
            <a:pPr marL="0" lvl="0" indent="0" algn="l" rtl="0">
              <a:spcBef>
                <a:spcPts val="0"/>
              </a:spcBef>
              <a:spcAft>
                <a:spcPts val="0"/>
              </a:spcAft>
              <a:buNone/>
            </a:pPr>
            <a:r>
              <a:rPr lang="en-MY"/>
              <a:t>Shaheen, R., Bano, S. &amp; Ahmed, J. (2022) Organizational climate is a way to increase the employees’ wellbeing: in the presence of social undermining. Indian Journal of Economics and Business</a:t>
            </a:r>
            <a:endParaRPr/>
          </a:p>
          <a:p>
            <a:pPr marL="0" lvl="0" indent="0" algn="l" rtl="0">
              <a:spcBef>
                <a:spcPts val="0"/>
              </a:spcBef>
              <a:spcAft>
                <a:spcPts val="0"/>
              </a:spcAft>
              <a:buNone/>
            </a:pPr>
            <a:r>
              <a:rPr lang="en-MY"/>
              <a:t>Vol. 21 No. 1</a:t>
            </a:r>
            <a:endParaRPr/>
          </a:p>
          <a:p>
            <a:pPr marL="0" lvl="0" indent="0" algn="l" rtl="0">
              <a:spcBef>
                <a:spcPts val="0"/>
              </a:spcBef>
              <a:spcAft>
                <a:spcPts val="0"/>
              </a:spcAft>
              <a:buNone/>
            </a:pPr>
            <a:r>
              <a:rPr lang="en-MY"/>
              <a:t>Yee, W.Y., Yeung, C.L. &amp; Cheng, T.C. (2010) An empirical study of employee loyalty, service quality and firm performance in the service industry. Int. J. Production Economics 124:109–120</a:t>
            </a:r>
            <a:endParaRPr/>
          </a:p>
        </p:txBody>
      </p:sp>
      <p:sp>
        <p:nvSpPr>
          <p:cNvPr id="472" name="Google Shape;47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Malgun Gothic"/>
              <a:buNone/>
            </a:pPr>
            <a:fld id="{00000000-1234-1234-1234-123412341234}" type="slidenum">
              <a:rPr lang="en-MY" sz="1200" b="0" i="0" u="none" strike="noStrike" cap="none">
                <a:solidFill>
                  <a:srgbClr val="000000"/>
                </a:solidFill>
                <a:latin typeface="Malgun Gothic"/>
                <a:ea typeface="Malgun Gothic"/>
                <a:cs typeface="Malgun Gothic"/>
                <a:sym typeface="Malgun Gothic"/>
              </a:rPr>
              <a:t>11</a:t>
            </a:fld>
            <a:endParaRPr sz="1200" b="0" i="0" u="none" strike="noStrike" cap="none">
              <a:solidFill>
                <a:srgbClr val="000000"/>
              </a:solidFill>
              <a:latin typeface="Malgun Gothic"/>
              <a:ea typeface="Malgun Gothic"/>
              <a:cs typeface="Malgun Gothic"/>
              <a:sym typeface="Malgun Gothic"/>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MY"/>
              <a:t>https://relivingmbadays.wordpress.com/2012/09/09/mars-model-of-individual-behavior-and-performance/</a:t>
            </a:r>
            <a:endParaRPr/>
          </a:p>
        </p:txBody>
      </p:sp>
      <p:sp>
        <p:nvSpPr>
          <p:cNvPr id="516" name="Google Shape;51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MY"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2"/>
          <p:cNvSpPr txBox="1">
            <a:spLocks noGrp="1"/>
          </p:cNvSpPr>
          <p:nvPr>
            <p:ph type="title"/>
          </p:nvPr>
        </p:nvSpPr>
        <p:spPr>
          <a:xfrm>
            <a:off x="914400" y="228565"/>
            <a:ext cx="16459200" cy="125710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body" idx="1"/>
          </p:nvPr>
        </p:nvSpPr>
        <p:spPr>
          <a:xfrm>
            <a:off x="914400" y="2971342"/>
            <a:ext cx="16459200" cy="6216485"/>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2"/>
          <p:cNvSpPr txBox="1">
            <a:spLocks noGrp="1"/>
          </p:cNvSpPr>
          <p:nvPr>
            <p:ph type="dt" idx="10"/>
          </p:nvPr>
        </p:nvSpPr>
        <p:spPr>
          <a:xfrm>
            <a:off x="914400" y="9533055"/>
            <a:ext cx="42672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6248400" y="9533055"/>
            <a:ext cx="5791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13106400" y="9533055"/>
            <a:ext cx="4267200" cy="5476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914400" y="228565"/>
            <a:ext cx="16459200" cy="125710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6035758" y="-2150015"/>
            <a:ext cx="6216485" cy="16459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914400" y="9533055"/>
            <a:ext cx="42672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6248400" y="9533055"/>
            <a:ext cx="5791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13106400" y="9533055"/>
            <a:ext cx="4267200" cy="5476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12207958" y="4022185"/>
            <a:ext cx="6216485" cy="41148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3825958" y="59784"/>
            <a:ext cx="6216485" cy="1203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914400" y="9533055"/>
            <a:ext cx="42672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6248400" y="9533055"/>
            <a:ext cx="5791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13106400" y="9533055"/>
            <a:ext cx="4267200" cy="5476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5"/>
        <p:cNvGrpSpPr/>
        <p:nvPr/>
      </p:nvGrpSpPr>
      <p:grpSpPr>
        <a:xfrm>
          <a:off x="0" y="0"/>
          <a:ext cx="0" cy="0"/>
          <a:chOff x="0" y="0"/>
          <a:chExt cx="0" cy="0"/>
        </a:xfrm>
      </p:grpSpPr>
      <p:sp>
        <p:nvSpPr>
          <p:cNvPr id="86" name="Google Shape;86;p24"/>
          <p:cNvSpPr/>
          <p:nvPr/>
        </p:nvSpPr>
        <p:spPr>
          <a:xfrm>
            <a:off x="0" y="9205580"/>
            <a:ext cx="18288000" cy="10798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b="0" i="0" u="none" strike="noStrike" cap="none">
              <a:solidFill>
                <a:schemeClr val="lt1"/>
              </a:solidFill>
              <a:latin typeface="Arial"/>
              <a:ea typeface="Arial"/>
              <a:cs typeface="Arial"/>
              <a:sym typeface="Arial"/>
            </a:endParaRPr>
          </a:p>
        </p:txBody>
      </p:sp>
      <p:sp>
        <p:nvSpPr>
          <p:cNvPr id="87" name="Google Shape;87;p24"/>
          <p:cNvSpPr txBox="1">
            <a:spLocks noGrp="1"/>
          </p:cNvSpPr>
          <p:nvPr>
            <p:ph type="title"/>
          </p:nvPr>
        </p:nvSpPr>
        <p:spPr>
          <a:xfrm>
            <a:off x="503040" y="0"/>
            <a:ext cx="17784960" cy="1768659"/>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24"/>
          <p:cNvSpPr/>
          <p:nvPr/>
        </p:nvSpPr>
        <p:spPr>
          <a:xfrm>
            <a:off x="0" y="1758876"/>
            <a:ext cx="18288000" cy="2159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65"/>
          <p:cNvSpPr/>
          <p:nvPr/>
        </p:nvSpPr>
        <p:spPr>
          <a:xfrm>
            <a:off x="0" y="9205580"/>
            <a:ext cx="18288000" cy="10798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chemeClr val="lt1"/>
              </a:solidFill>
              <a:latin typeface="Arial"/>
              <a:ea typeface="Arial"/>
              <a:cs typeface="Arial"/>
              <a:sym typeface="Arial"/>
            </a:endParaRPr>
          </a:p>
        </p:txBody>
      </p:sp>
      <p:sp>
        <p:nvSpPr>
          <p:cNvPr id="91" name="Google Shape;91;p65"/>
          <p:cNvSpPr txBox="1">
            <a:spLocks noGrp="1"/>
          </p:cNvSpPr>
          <p:nvPr>
            <p:ph type="title"/>
          </p:nvPr>
        </p:nvSpPr>
        <p:spPr>
          <a:xfrm>
            <a:off x="0" y="237983"/>
            <a:ext cx="18288000" cy="176865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92" name="Google Shape;92;p65"/>
          <p:cNvGrpSpPr/>
          <p:nvPr/>
        </p:nvGrpSpPr>
        <p:grpSpPr>
          <a:xfrm>
            <a:off x="0" y="0"/>
            <a:ext cx="18288000" cy="496531"/>
            <a:chOff x="0" y="0"/>
            <a:chExt cx="9144000" cy="248304"/>
          </a:xfrm>
        </p:grpSpPr>
        <p:sp>
          <p:nvSpPr>
            <p:cNvPr id="93" name="Google Shape;93;p65"/>
            <p:cNvSpPr/>
            <p:nvPr/>
          </p:nvSpPr>
          <p:spPr>
            <a:xfrm>
              <a:off x="0" y="0"/>
              <a:ext cx="9144000" cy="10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chemeClr val="lt1"/>
                </a:solidFill>
                <a:latin typeface="Arial"/>
                <a:ea typeface="Arial"/>
                <a:cs typeface="Arial"/>
                <a:sym typeface="Arial"/>
              </a:endParaRPr>
            </a:p>
          </p:txBody>
        </p:sp>
        <p:sp>
          <p:nvSpPr>
            <p:cNvPr id="94" name="Google Shape;94;p65"/>
            <p:cNvSpPr/>
            <p:nvPr/>
          </p:nvSpPr>
          <p:spPr>
            <a:xfrm rot="10800000">
              <a:off x="4427984" y="1"/>
              <a:ext cx="288032" cy="24830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6_Title Slide">
  <p:cSld name="6_Title Slide">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66"/>
          <p:cNvSpPr/>
          <p:nvPr/>
        </p:nvSpPr>
        <p:spPr>
          <a:xfrm>
            <a:off x="0" y="9205580"/>
            <a:ext cx="18288000" cy="10798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chemeClr val="lt1"/>
              </a:solidFill>
              <a:latin typeface="Arial"/>
              <a:ea typeface="Arial"/>
              <a:cs typeface="Arial"/>
              <a:sym typeface="Arial"/>
            </a:endParaRPr>
          </a:p>
        </p:txBody>
      </p:sp>
      <p:sp>
        <p:nvSpPr>
          <p:cNvPr id="97" name="Google Shape;97;p66"/>
          <p:cNvSpPr txBox="1">
            <a:spLocks noGrp="1"/>
          </p:cNvSpPr>
          <p:nvPr>
            <p:ph type="title"/>
          </p:nvPr>
        </p:nvSpPr>
        <p:spPr>
          <a:xfrm>
            <a:off x="0" y="1107827"/>
            <a:ext cx="18288000" cy="1768659"/>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66"/>
          <p:cNvSpPr/>
          <p:nvPr/>
        </p:nvSpPr>
        <p:spPr>
          <a:xfrm>
            <a:off x="0" y="0"/>
            <a:ext cx="18288000" cy="10798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99"/>
        <p:cNvGrpSpPr/>
        <p:nvPr/>
      </p:nvGrpSpPr>
      <p:grpSpPr>
        <a:xfrm>
          <a:off x="0" y="0"/>
          <a:ext cx="0" cy="0"/>
          <a:chOff x="0" y="0"/>
          <a:chExt cx="0" cy="0"/>
        </a:xfrm>
      </p:grpSpPr>
      <p:sp>
        <p:nvSpPr>
          <p:cNvPr id="100" name="Google Shape;100;p67"/>
          <p:cNvSpPr/>
          <p:nvPr/>
        </p:nvSpPr>
        <p:spPr>
          <a:xfrm>
            <a:off x="0" y="6870632"/>
            <a:ext cx="18288000" cy="34147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chemeClr val="lt1"/>
              </a:solidFill>
              <a:latin typeface="Arial"/>
              <a:ea typeface="Arial"/>
              <a:cs typeface="Arial"/>
              <a:sym typeface="Arial"/>
            </a:endParaRPr>
          </a:p>
        </p:txBody>
      </p:sp>
      <p:sp>
        <p:nvSpPr>
          <p:cNvPr id="101" name="Google Shape;101;p67"/>
          <p:cNvSpPr txBox="1">
            <a:spLocks noGrp="1"/>
          </p:cNvSpPr>
          <p:nvPr>
            <p:ph type="title"/>
          </p:nvPr>
        </p:nvSpPr>
        <p:spPr>
          <a:xfrm>
            <a:off x="0" y="0"/>
            <a:ext cx="18288000" cy="176865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02" name="Google Shape;102;p67"/>
          <p:cNvGrpSpPr/>
          <p:nvPr/>
        </p:nvGrpSpPr>
        <p:grpSpPr>
          <a:xfrm>
            <a:off x="0" y="0"/>
            <a:ext cx="18288000" cy="496531"/>
            <a:chOff x="0" y="0"/>
            <a:chExt cx="9144000" cy="248304"/>
          </a:xfrm>
        </p:grpSpPr>
        <p:sp>
          <p:nvSpPr>
            <p:cNvPr id="103" name="Google Shape;103;p67"/>
            <p:cNvSpPr/>
            <p:nvPr/>
          </p:nvSpPr>
          <p:spPr>
            <a:xfrm>
              <a:off x="0" y="0"/>
              <a:ext cx="9144000" cy="10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chemeClr val="lt1"/>
                </a:solidFill>
                <a:latin typeface="Arial"/>
                <a:ea typeface="Arial"/>
                <a:cs typeface="Arial"/>
                <a:sym typeface="Arial"/>
              </a:endParaRPr>
            </a:p>
          </p:txBody>
        </p:sp>
        <p:sp>
          <p:nvSpPr>
            <p:cNvPr id="104" name="Google Shape;104;p67"/>
            <p:cNvSpPr/>
            <p:nvPr/>
          </p:nvSpPr>
          <p:spPr>
            <a:xfrm rot="10800000">
              <a:off x="4427984" y="1"/>
              <a:ext cx="288032" cy="24830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05"/>
        <p:cNvGrpSpPr/>
        <p:nvPr/>
      </p:nvGrpSpPr>
      <p:grpSpPr>
        <a:xfrm>
          <a:off x="0" y="0"/>
          <a:ext cx="0" cy="0"/>
          <a:chOff x="0" y="0"/>
          <a:chExt cx="0" cy="0"/>
        </a:xfrm>
      </p:grpSpPr>
      <p:sp>
        <p:nvSpPr>
          <p:cNvPr id="106" name="Google Shape;106;p68"/>
          <p:cNvSpPr>
            <a:spLocks noGrp="1"/>
          </p:cNvSpPr>
          <p:nvPr>
            <p:ph type="pic" idx="2"/>
          </p:nvPr>
        </p:nvSpPr>
        <p:spPr>
          <a:xfrm>
            <a:off x="0" y="-1"/>
            <a:ext cx="18288000" cy="10285411"/>
          </a:xfrm>
          <a:prstGeom prst="rect">
            <a:avLst/>
          </a:prstGeom>
          <a:solidFill>
            <a:srgbClr val="F2F2F2"/>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07"/>
        <p:cNvGrpSpPr/>
        <p:nvPr/>
      </p:nvGrpSpPr>
      <p:grpSpPr>
        <a:xfrm>
          <a:off x="0" y="0"/>
          <a:ext cx="0" cy="0"/>
          <a:chOff x="0" y="0"/>
          <a:chExt cx="0" cy="0"/>
        </a:xfrm>
      </p:grpSpPr>
      <p:sp>
        <p:nvSpPr>
          <p:cNvPr id="108" name="Google Shape;108;p69"/>
          <p:cNvSpPr>
            <a:spLocks noGrp="1"/>
          </p:cNvSpPr>
          <p:nvPr>
            <p:ph type="pic" idx="2"/>
          </p:nvPr>
        </p:nvSpPr>
        <p:spPr>
          <a:xfrm>
            <a:off x="251520" y="303127"/>
            <a:ext cx="17784960" cy="9679159"/>
          </a:xfrm>
          <a:prstGeom prst="rect">
            <a:avLst/>
          </a:prstGeom>
          <a:solidFill>
            <a:srgbClr val="F2F2F2"/>
          </a:solidFill>
          <a:ln>
            <a:noFill/>
          </a:ln>
        </p:spPr>
      </p:sp>
      <p:sp>
        <p:nvSpPr>
          <p:cNvPr id="109" name="Google Shape;109;p69"/>
          <p:cNvSpPr txBox="1">
            <a:spLocks noGrp="1"/>
          </p:cNvSpPr>
          <p:nvPr>
            <p:ph type="title"/>
          </p:nvPr>
        </p:nvSpPr>
        <p:spPr>
          <a:xfrm>
            <a:off x="0" y="286192"/>
            <a:ext cx="18288000" cy="176865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Slide">
  <p:cSld name="7_Title Slide">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70"/>
          <p:cNvSpPr/>
          <p:nvPr/>
        </p:nvSpPr>
        <p:spPr>
          <a:xfrm>
            <a:off x="1104370" y="2560101"/>
            <a:ext cx="3888000" cy="4391322"/>
          </a:xfrm>
          <a:prstGeom prst="rect">
            <a:avLst/>
          </a:prstGeom>
          <a:solidFill>
            <a:schemeClr val="accent1"/>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12" name="Google Shape;112;p70"/>
          <p:cNvSpPr/>
          <p:nvPr/>
        </p:nvSpPr>
        <p:spPr>
          <a:xfrm>
            <a:off x="0" y="9205580"/>
            <a:ext cx="18288000" cy="10798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chemeClr val="lt1"/>
              </a:solidFill>
              <a:latin typeface="Arial"/>
              <a:ea typeface="Arial"/>
              <a:cs typeface="Arial"/>
              <a:sym typeface="Arial"/>
            </a:endParaRPr>
          </a:p>
        </p:txBody>
      </p:sp>
      <p:sp>
        <p:nvSpPr>
          <p:cNvPr id="113" name="Google Shape;113;p70"/>
          <p:cNvSpPr txBox="1">
            <a:spLocks noGrp="1"/>
          </p:cNvSpPr>
          <p:nvPr>
            <p:ph type="title"/>
          </p:nvPr>
        </p:nvSpPr>
        <p:spPr>
          <a:xfrm>
            <a:off x="0" y="237983"/>
            <a:ext cx="18288000" cy="176865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14" name="Google Shape;114;p70"/>
          <p:cNvGrpSpPr/>
          <p:nvPr/>
        </p:nvGrpSpPr>
        <p:grpSpPr>
          <a:xfrm>
            <a:off x="0" y="0"/>
            <a:ext cx="18288000" cy="496531"/>
            <a:chOff x="0" y="0"/>
            <a:chExt cx="9144000" cy="248304"/>
          </a:xfrm>
        </p:grpSpPr>
        <p:sp>
          <p:nvSpPr>
            <p:cNvPr id="115" name="Google Shape;115;p70"/>
            <p:cNvSpPr/>
            <p:nvPr/>
          </p:nvSpPr>
          <p:spPr>
            <a:xfrm>
              <a:off x="0" y="0"/>
              <a:ext cx="9144000" cy="10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chemeClr val="lt1"/>
                </a:solidFill>
                <a:latin typeface="Arial"/>
                <a:ea typeface="Arial"/>
                <a:cs typeface="Arial"/>
                <a:sym typeface="Arial"/>
              </a:endParaRPr>
            </a:p>
          </p:txBody>
        </p:sp>
        <p:sp>
          <p:nvSpPr>
            <p:cNvPr id="116" name="Google Shape;116;p70"/>
            <p:cNvSpPr/>
            <p:nvPr/>
          </p:nvSpPr>
          <p:spPr>
            <a:xfrm rot="10800000">
              <a:off x="4427984" y="1"/>
              <a:ext cx="288032" cy="24830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grpSp>
      <p:sp>
        <p:nvSpPr>
          <p:cNvPr id="117" name="Google Shape;117;p70"/>
          <p:cNvSpPr/>
          <p:nvPr/>
        </p:nvSpPr>
        <p:spPr>
          <a:xfrm>
            <a:off x="5164270" y="2560101"/>
            <a:ext cx="3888000" cy="4391322"/>
          </a:xfrm>
          <a:prstGeom prst="rect">
            <a:avLst/>
          </a:prstGeom>
          <a:solidFill>
            <a:schemeClr val="accent2"/>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18" name="Google Shape;118;p70"/>
          <p:cNvSpPr/>
          <p:nvPr/>
        </p:nvSpPr>
        <p:spPr>
          <a:xfrm>
            <a:off x="9224170" y="2560101"/>
            <a:ext cx="3888000" cy="4391322"/>
          </a:xfrm>
          <a:prstGeom prst="rect">
            <a:avLst/>
          </a:prstGeom>
          <a:solidFill>
            <a:schemeClr val="accent3"/>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19" name="Google Shape;119;p70"/>
          <p:cNvSpPr/>
          <p:nvPr/>
        </p:nvSpPr>
        <p:spPr>
          <a:xfrm>
            <a:off x="13284068" y="2560101"/>
            <a:ext cx="3888000" cy="4391322"/>
          </a:xfrm>
          <a:prstGeom prst="rect">
            <a:avLst/>
          </a:prstGeom>
          <a:solidFill>
            <a:schemeClr val="accent4"/>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20" name="Google Shape;120;p70"/>
          <p:cNvSpPr>
            <a:spLocks noGrp="1"/>
          </p:cNvSpPr>
          <p:nvPr>
            <p:ph type="pic" idx="2"/>
          </p:nvPr>
        </p:nvSpPr>
        <p:spPr>
          <a:xfrm>
            <a:off x="13497305" y="2844865"/>
            <a:ext cx="3461534" cy="3818603"/>
          </a:xfrm>
          <a:prstGeom prst="rect">
            <a:avLst/>
          </a:prstGeom>
          <a:solidFill>
            <a:srgbClr val="F2F2F2"/>
          </a:solidFill>
          <a:ln>
            <a:noFill/>
          </a:ln>
        </p:spPr>
      </p:sp>
      <p:sp>
        <p:nvSpPr>
          <p:cNvPr id="121" name="Google Shape;121;p70"/>
          <p:cNvSpPr>
            <a:spLocks noGrp="1"/>
          </p:cNvSpPr>
          <p:nvPr>
            <p:ph type="pic" idx="3"/>
          </p:nvPr>
        </p:nvSpPr>
        <p:spPr>
          <a:xfrm>
            <a:off x="9436547" y="2844865"/>
            <a:ext cx="3461534" cy="3818603"/>
          </a:xfrm>
          <a:prstGeom prst="rect">
            <a:avLst/>
          </a:prstGeom>
          <a:solidFill>
            <a:srgbClr val="F2F2F2"/>
          </a:solidFill>
          <a:ln>
            <a:noFill/>
          </a:ln>
        </p:spPr>
      </p:sp>
      <p:sp>
        <p:nvSpPr>
          <p:cNvPr id="122" name="Google Shape;122;p70"/>
          <p:cNvSpPr>
            <a:spLocks noGrp="1"/>
          </p:cNvSpPr>
          <p:nvPr>
            <p:ph type="pic" idx="4"/>
          </p:nvPr>
        </p:nvSpPr>
        <p:spPr>
          <a:xfrm>
            <a:off x="5375789" y="2844865"/>
            <a:ext cx="3461534" cy="3818603"/>
          </a:xfrm>
          <a:prstGeom prst="rect">
            <a:avLst/>
          </a:prstGeom>
          <a:solidFill>
            <a:srgbClr val="F2F2F2"/>
          </a:solidFill>
          <a:ln>
            <a:noFill/>
          </a:ln>
        </p:spPr>
      </p:sp>
      <p:sp>
        <p:nvSpPr>
          <p:cNvPr id="123" name="Google Shape;123;p70"/>
          <p:cNvSpPr>
            <a:spLocks noGrp="1"/>
          </p:cNvSpPr>
          <p:nvPr>
            <p:ph type="pic" idx="5"/>
          </p:nvPr>
        </p:nvSpPr>
        <p:spPr>
          <a:xfrm>
            <a:off x="1315031" y="2844865"/>
            <a:ext cx="3461534" cy="3818603"/>
          </a:xfrm>
          <a:prstGeom prst="rect">
            <a:avLst/>
          </a:prstGeom>
          <a:solidFill>
            <a:srgbClr val="F2F2F2"/>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9_Title Slide">
  <p:cSld name="9_Title Slide">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71"/>
          <p:cNvSpPr/>
          <p:nvPr/>
        </p:nvSpPr>
        <p:spPr>
          <a:xfrm>
            <a:off x="0" y="9205580"/>
            <a:ext cx="18288000" cy="10798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chemeClr val="lt1"/>
              </a:solidFill>
              <a:latin typeface="Arial"/>
              <a:ea typeface="Arial"/>
              <a:cs typeface="Arial"/>
              <a:sym typeface="Arial"/>
            </a:endParaRPr>
          </a:p>
        </p:txBody>
      </p:sp>
      <p:sp>
        <p:nvSpPr>
          <p:cNvPr id="126" name="Google Shape;126;p71"/>
          <p:cNvSpPr txBox="1">
            <a:spLocks noGrp="1"/>
          </p:cNvSpPr>
          <p:nvPr>
            <p:ph type="title"/>
          </p:nvPr>
        </p:nvSpPr>
        <p:spPr>
          <a:xfrm>
            <a:off x="0" y="237983"/>
            <a:ext cx="18288000" cy="176865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27" name="Google Shape;127;p71"/>
          <p:cNvGrpSpPr/>
          <p:nvPr/>
        </p:nvGrpSpPr>
        <p:grpSpPr>
          <a:xfrm>
            <a:off x="0" y="0"/>
            <a:ext cx="18288000" cy="496531"/>
            <a:chOff x="0" y="0"/>
            <a:chExt cx="9144000" cy="248304"/>
          </a:xfrm>
        </p:grpSpPr>
        <p:sp>
          <p:nvSpPr>
            <p:cNvPr id="128" name="Google Shape;128;p71"/>
            <p:cNvSpPr/>
            <p:nvPr/>
          </p:nvSpPr>
          <p:spPr>
            <a:xfrm>
              <a:off x="0" y="0"/>
              <a:ext cx="9144000" cy="10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chemeClr val="lt1"/>
                </a:solidFill>
                <a:latin typeface="Arial"/>
                <a:ea typeface="Arial"/>
                <a:cs typeface="Arial"/>
                <a:sym typeface="Arial"/>
              </a:endParaRPr>
            </a:p>
          </p:txBody>
        </p:sp>
        <p:sp>
          <p:nvSpPr>
            <p:cNvPr id="129" name="Google Shape;129;p71"/>
            <p:cNvSpPr/>
            <p:nvPr/>
          </p:nvSpPr>
          <p:spPr>
            <a:xfrm rot="10800000">
              <a:off x="4427984" y="1"/>
              <a:ext cx="288032" cy="24830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grpSp>
      <p:sp>
        <p:nvSpPr>
          <p:cNvPr id="130" name="Google Shape;130;p71"/>
          <p:cNvSpPr/>
          <p:nvPr/>
        </p:nvSpPr>
        <p:spPr>
          <a:xfrm>
            <a:off x="1055862" y="2496901"/>
            <a:ext cx="2016000" cy="2015689"/>
          </a:xfrm>
          <a:prstGeom prst="rect">
            <a:avLst/>
          </a:prstGeom>
          <a:solidFill>
            <a:schemeClr val="accent1"/>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31" name="Google Shape;131;p71"/>
          <p:cNvSpPr>
            <a:spLocks noGrp="1"/>
          </p:cNvSpPr>
          <p:nvPr>
            <p:ph type="pic" idx="2"/>
          </p:nvPr>
        </p:nvSpPr>
        <p:spPr>
          <a:xfrm>
            <a:off x="3071862" y="2496901"/>
            <a:ext cx="5760000" cy="2015689"/>
          </a:xfrm>
          <a:prstGeom prst="rect">
            <a:avLst/>
          </a:prstGeom>
          <a:solidFill>
            <a:srgbClr val="F2F2F2"/>
          </a:solidFill>
          <a:ln>
            <a:noFill/>
          </a:ln>
        </p:spPr>
      </p:sp>
      <p:sp>
        <p:nvSpPr>
          <p:cNvPr id="132" name="Google Shape;132;p71"/>
          <p:cNvSpPr/>
          <p:nvPr/>
        </p:nvSpPr>
        <p:spPr>
          <a:xfrm>
            <a:off x="1080064" y="5450585"/>
            <a:ext cx="2016000" cy="2015689"/>
          </a:xfrm>
          <a:prstGeom prst="rect">
            <a:avLst/>
          </a:prstGeom>
          <a:solidFill>
            <a:srgbClr val="3F3F3F"/>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33" name="Google Shape;133;p71"/>
          <p:cNvSpPr>
            <a:spLocks noGrp="1"/>
          </p:cNvSpPr>
          <p:nvPr>
            <p:ph type="pic" idx="3"/>
          </p:nvPr>
        </p:nvSpPr>
        <p:spPr>
          <a:xfrm>
            <a:off x="3096064" y="5450585"/>
            <a:ext cx="5760000" cy="2015689"/>
          </a:xfrm>
          <a:prstGeom prst="rect">
            <a:avLst/>
          </a:prstGeom>
          <a:solidFill>
            <a:srgbClr val="F2F2F2"/>
          </a:solidFill>
          <a:ln>
            <a:noFill/>
          </a:ln>
        </p:spPr>
      </p:sp>
      <p:sp>
        <p:nvSpPr>
          <p:cNvPr id="134" name="Google Shape;134;p71"/>
          <p:cNvSpPr/>
          <p:nvPr/>
        </p:nvSpPr>
        <p:spPr>
          <a:xfrm>
            <a:off x="9407894" y="2496901"/>
            <a:ext cx="2016000" cy="2015689"/>
          </a:xfrm>
          <a:prstGeom prst="rect">
            <a:avLst/>
          </a:prstGeom>
          <a:solidFill>
            <a:srgbClr val="3F3F3F"/>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35" name="Google Shape;135;p71"/>
          <p:cNvSpPr>
            <a:spLocks noGrp="1"/>
          </p:cNvSpPr>
          <p:nvPr>
            <p:ph type="pic" idx="4"/>
          </p:nvPr>
        </p:nvSpPr>
        <p:spPr>
          <a:xfrm>
            <a:off x="11423894" y="2496901"/>
            <a:ext cx="5760000" cy="2015689"/>
          </a:xfrm>
          <a:prstGeom prst="rect">
            <a:avLst/>
          </a:prstGeom>
          <a:solidFill>
            <a:srgbClr val="F2F2F2"/>
          </a:solidFill>
          <a:ln>
            <a:noFill/>
          </a:ln>
        </p:spPr>
      </p:sp>
      <p:sp>
        <p:nvSpPr>
          <p:cNvPr id="136" name="Google Shape;136;p71"/>
          <p:cNvSpPr/>
          <p:nvPr/>
        </p:nvSpPr>
        <p:spPr>
          <a:xfrm>
            <a:off x="9436900" y="5450585"/>
            <a:ext cx="2016000" cy="2015689"/>
          </a:xfrm>
          <a:prstGeom prst="rect">
            <a:avLst/>
          </a:prstGeom>
          <a:solidFill>
            <a:schemeClr val="accent2"/>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37" name="Google Shape;137;p71"/>
          <p:cNvSpPr>
            <a:spLocks noGrp="1"/>
          </p:cNvSpPr>
          <p:nvPr>
            <p:ph type="pic" idx="5"/>
          </p:nvPr>
        </p:nvSpPr>
        <p:spPr>
          <a:xfrm>
            <a:off x="11452900" y="5450585"/>
            <a:ext cx="5760000" cy="2015689"/>
          </a:xfrm>
          <a:prstGeom prst="rect">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9"/>
          <p:cNvSpPr txBox="1">
            <a:spLocks noGrp="1"/>
          </p:cNvSpPr>
          <p:nvPr>
            <p:ph type="dt" idx="10"/>
          </p:nvPr>
        </p:nvSpPr>
        <p:spPr>
          <a:xfrm>
            <a:off x="914400" y="9533055"/>
            <a:ext cx="42672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9"/>
          <p:cNvSpPr txBox="1">
            <a:spLocks noGrp="1"/>
          </p:cNvSpPr>
          <p:nvPr>
            <p:ph type="ftr" idx="11"/>
          </p:nvPr>
        </p:nvSpPr>
        <p:spPr>
          <a:xfrm>
            <a:off x="6248400" y="9533055"/>
            <a:ext cx="5791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9"/>
          <p:cNvSpPr txBox="1">
            <a:spLocks noGrp="1"/>
          </p:cNvSpPr>
          <p:nvPr>
            <p:ph type="sldNum" idx="12"/>
          </p:nvPr>
        </p:nvSpPr>
        <p:spPr>
          <a:xfrm>
            <a:off x="13106400" y="9533055"/>
            <a:ext cx="4267200" cy="5476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0_Picture with Caption">
  <p:cSld name="10_Picture with Caption">
    <p:spTree>
      <p:nvGrpSpPr>
        <p:cNvPr id="1" name="Shape 138"/>
        <p:cNvGrpSpPr/>
        <p:nvPr/>
      </p:nvGrpSpPr>
      <p:grpSpPr>
        <a:xfrm>
          <a:off x="0" y="0"/>
          <a:ext cx="0" cy="0"/>
          <a:chOff x="0" y="0"/>
          <a:chExt cx="0" cy="0"/>
        </a:xfrm>
      </p:grpSpPr>
      <p:sp>
        <p:nvSpPr>
          <p:cNvPr id="139" name="Google Shape;139;p72"/>
          <p:cNvSpPr txBox="1">
            <a:spLocks noGrp="1"/>
          </p:cNvSpPr>
          <p:nvPr>
            <p:ph type="title"/>
          </p:nvPr>
        </p:nvSpPr>
        <p:spPr>
          <a:xfrm>
            <a:off x="0" y="0"/>
            <a:ext cx="18288000" cy="154286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 name="Google Shape;140;p72"/>
          <p:cNvSpPr>
            <a:spLocks noGrp="1"/>
          </p:cNvSpPr>
          <p:nvPr>
            <p:ph type="pic" idx="2"/>
          </p:nvPr>
        </p:nvSpPr>
        <p:spPr>
          <a:xfrm>
            <a:off x="1066232" y="1686856"/>
            <a:ext cx="16155536" cy="4319813"/>
          </a:xfrm>
          <a:prstGeom prst="rect">
            <a:avLst/>
          </a:prstGeom>
          <a:solidFill>
            <a:srgbClr val="F2F2F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41"/>
        <p:cNvGrpSpPr/>
        <p:nvPr/>
      </p:nvGrpSpPr>
      <p:grpSpPr>
        <a:xfrm>
          <a:off x="0" y="0"/>
          <a:ext cx="0" cy="0"/>
          <a:chOff x="0" y="0"/>
          <a:chExt cx="0" cy="0"/>
        </a:xfrm>
      </p:grpSpPr>
      <p:sp>
        <p:nvSpPr>
          <p:cNvPr id="142" name="Google Shape;142;p73"/>
          <p:cNvSpPr>
            <a:spLocks noGrp="1"/>
          </p:cNvSpPr>
          <p:nvPr>
            <p:ph type="pic" idx="2"/>
          </p:nvPr>
        </p:nvSpPr>
        <p:spPr>
          <a:xfrm>
            <a:off x="1079104" y="2896853"/>
            <a:ext cx="9361040" cy="6479000"/>
          </a:xfrm>
          <a:prstGeom prst="rect">
            <a:avLst/>
          </a:prstGeom>
          <a:solidFill>
            <a:srgbClr val="F2F2F2"/>
          </a:solidFill>
          <a:ln>
            <a:noFill/>
          </a:ln>
        </p:spPr>
      </p:sp>
      <p:sp>
        <p:nvSpPr>
          <p:cNvPr id="143" name="Google Shape;143;p73"/>
          <p:cNvSpPr/>
          <p:nvPr/>
        </p:nvSpPr>
        <p:spPr>
          <a:xfrm>
            <a:off x="1079104" y="953155"/>
            <a:ext cx="9360144" cy="1943700"/>
          </a:xfrm>
          <a:prstGeom prst="rect">
            <a:avLst/>
          </a:prstGeom>
          <a:solidFill>
            <a:srgbClr val="3F3F3F"/>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44" name="Google Shape;144;p73"/>
          <p:cNvSpPr>
            <a:spLocks noGrp="1"/>
          </p:cNvSpPr>
          <p:nvPr>
            <p:ph type="pic" idx="3"/>
          </p:nvPr>
        </p:nvSpPr>
        <p:spPr>
          <a:xfrm>
            <a:off x="10439248" y="950983"/>
            <a:ext cx="6768000" cy="1943700"/>
          </a:xfrm>
          <a:prstGeom prst="rect">
            <a:avLst/>
          </a:prstGeom>
          <a:solidFill>
            <a:srgbClr val="F2F2F2"/>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spTree>
      <p:nvGrpSpPr>
        <p:cNvPr id="1" name="Shape 145"/>
        <p:cNvGrpSpPr/>
        <p:nvPr/>
      </p:nvGrpSpPr>
      <p:grpSpPr>
        <a:xfrm>
          <a:off x="0" y="0"/>
          <a:ext cx="0" cy="0"/>
          <a:chOff x="0" y="0"/>
          <a:chExt cx="0" cy="0"/>
        </a:xfrm>
      </p:grpSpPr>
      <p:sp>
        <p:nvSpPr>
          <p:cNvPr id="146" name="Google Shape;146;p74"/>
          <p:cNvSpPr>
            <a:spLocks noGrp="1"/>
          </p:cNvSpPr>
          <p:nvPr>
            <p:ph type="pic" idx="2"/>
          </p:nvPr>
        </p:nvSpPr>
        <p:spPr>
          <a:xfrm>
            <a:off x="1079104" y="2164968"/>
            <a:ext cx="3888432" cy="7214763"/>
          </a:xfrm>
          <a:prstGeom prst="rect">
            <a:avLst/>
          </a:prstGeom>
          <a:solidFill>
            <a:srgbClr val="F2F2F2"/>
          </a:solidFill>
          <a:ln>
            <a:noFill/>
          </a:ln>
        </p:spPr>
      </p:sp>
      <p:sp>
        <p:nvSpPr>
          <p:cNvPr id="147" name="Google Shape;147;p74"/>
          <p:cNvSpPr txBox="1">
            <a:spLocks noGrp="1"/>
          </p:cNvSpPr>
          <p:nvPr>
            <p:ph type="title"/>
          </p:nvPr>
        </p:nvSpPr>
        <p:spPr>
          <a:xfrm>
            <a:off x="0" y="0"/>
            <a:ext cx="18288000" cy="176865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8" name="Google Shape;148;p74"/>
          <p:cNvSpPr>
            <a:spLocks noGrp="1"/>
          </p:cNvSpPr>
          <p:nvPr>
            <p:ph type="pic" idx="3"/>
          </p:nvPr>
        </p:nvSpPr>
        <p:spPr>
          <a:xfrm>
            <a:off x="5098526" y="2179594"/>
            <a:ext cx="3888432" cy="4810426"/>
          </a:xfrm>
          <a:prstGeom prst="rect">
            <a:avLst/>
          </a:prstGeom>
          <a:solidFill>
            <a:srgbClr val="F2F2F2"/>
          </a:solidFill>
          <a:ln>
            <a:noFill/>
          </a:ln>
        </p:spPr>
      </p:sp>
      <p:sp>
        <p:nvSpPr>
          <p:cNvPr id="149" name="Google Shape;149;p74"/>
          <p:cNvSpPr>
            <a:spLocks noGrp="1"/>
          </p:cNvSpPr>
          <p:nvPr>
            <p:ph type="pic" idx="4"/>
          </p:nvPr>
        </p:nvSpPr>
        <p:spPr>
          <a:xfrm>
            <a:off x="9117948" y="2179594"/>
            <a:ext cx="3888432" cy="3092479"/>
          </a:xfrm>
          <a:prstGeom prst="rect">
            <a:avLst/>
          </a:prstGeom>
          <a:solidFill>
            <a:srgbClr val="F2F2F2"/>
          </a:solidFill>
          <a:ln>
            <a:noFill/>
          </a:ln>
        </p:spPr>
      </p:sp>
      <p:sp>
        <p:nvSpPr>
          <p:cNvPr id="150" name="Google Shape;150;p74"/>
          <p:cNvSpPr>
            <a:spLocks noGrp="1"/>
          </p:cNvSpPr>
          <p:nvPr>
            <p:ph type="pic" idx="5"/>
          </p:nvPr>
        </p:nvSpPr>
        <p:spPr>
          <a:xfrm>
            <a:off x="13137370" y="2179595"/>
            <a:ext cx="3888432" cy="7200135"/>
          </a:xfrm>
          <a:prstGeom prst="rect">
            <a:avLst/>
          </a:prstGeom>
          <a:solidFill>
            <a:srgbClr val="F2F2F2"/>
          </a:solidFill>
          <a:ln>
            <a:noFill/>
          </a:ln>
        </p:spPr>
      </p:sp>
      <p:sp>
        <p:nvSpPr>
          <p:cNvPr id="151" name="Google Shape;151;p74"/>
          <p:cNvSpPr/>
          <p:nvPr/>
        </p:nvSpPr>
        <p:spPr>
          <a:xfrm>
            <a:off x="5098526" y="7094650"/>
            <a:ext cx="3888000" cy="2285079"/>
          </a:xfrm>
          <a:prstGeom prst="rect">
            <a:avLst/>
          </a:prstGeom>
          <a:solidFill>
            <a:srgbClr val="3F3F3F"/>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52" name="Google Shape;152;p74"/>
          <p:cNvSpPr/>
          <p:nvPr/>
        </p:nvSpPr>
        <p:spPr>
          <a:xfrm>
            <a:off x="9117948" y="5353901"/>
            <a:ext cx="3888000" cy="4025829"/>
          </a:xfrm>
          <a:prstGeom prst="rect">
            <a:avLst/>
          </a:prstGeom>
          <a:solidFill>
            <a:schemeClr val="accent1"/>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Picture with Caption">
  <p:cSld name="5_Picture with Caption">
    <p:spTree>
      <p:nvGrpSpPr>
        <p:cNvPr id="1" name="Shape 153"/>
        <p:cNvGrpSpPr/>
        <p:nvPr/>
      </p:nvGrpSpPr>
      <p:grpSpPr>
        <a:xfrm>
          <a:off x="0" y="0"/>
          <a:ext cx="0" cy="0"/>
          <a:chOff x="0" y="0"/>
          <a:chExt cx="0" cy="0"/>
        </a:xfrm>
      </p:grpSpPr>
      <p:sp>
        <p:nvSpPr>
          <p:cNvPr id="154" name="Google Shape;154;p75"/>
          <p:cNvSpPr txBox="1">
            <a:spLocks noGrp="1"/>
          </p:cNvSpPr>
          <p:nvPr>
            <p:ph type="title"/>
          </p:nvPr>
        </p:nvSpPr>
        <p:spPr>
          <a:xfrm>
            <a:off x="0" y="0"/>
            <a:ext cx="18288000" cy="176865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55" name="Google Shape;155;p75" descr="D:\KBM-정애\014-Fullppt\PNG이미지\노트북.png"/>
          <p:cNvPicPr preferRelativeResize="0"/>
          <p:nvPr/>
        </p:nvPicPr>
        <p:blipFill rotWithShape="1">
          <a:blip r:embed="rId2">
            <a:alphaModFix/>
          </a:blip>
          <a:srcRect/>
          <a:stretch/>
        </p:blipFill>
        <p:spPr>
          <a:xfrm>
            <a:off x="-361056" y="4916824"/>
            <a:ext cx="9505056" cy="4833684"/>
          </a:xfrm>
          <a:prstGeom prst="rect">
            <a:avLst/>
          </a:prstGeom>
          <a:noFill/>
          <a:ln>
            <a:noFill/>
          </a:ln>
        </p:spPr>
      </p:pic>
      <p:sp>
        <p:nvSpPr>
          <p:cNvPr id="156" name="Google Shape;156;p75"/>
          <p:cNvSpPr>
            <a:spLocks noGrp="1"/>
          </p:cNvSpPr>
          <p:nvPr>
            <p:ph type="pic" idx="2"/>
          </p:nvPr>
        </p:nvSpPr>
        <p:spPr>
          <a:xfrm>
            <a:off x="2238423" y="5530425"/>
            <a:ext cx="4511698" cy="3366347"/>
          </a:xfrm>
          <a:prstGeom prst="rect">
            <a:avLst/>
          </a:prstGeom>
          <a:solidFill>
            <a:srgbClr val="F2F2F2"/>
          </a:solidFill>
          <a:ln>
            <a:noFill/>
          </a:ln>
        </p:spPr>
      </p:sp>
      <p:pic>
        <p:nvPicPr>
          <p:cNvPr id="157" name="Google Shape;157;p75" descr="D:\KBM-정애\014-Fullppt\PNG이미지\노트북.png"/>
          <p:cNvPicPr preferRelativeResize="0"/>
          <p:nvPr/>
        </p:nvPicPr>
        <p:blipFill rotWithShape="1">
          <a:blip r:embed="rId2">
            <a:alphaModFix/>
          </a:blip>
          <a:srcRect/>
          <a:stretch/>
        </p:blipFill>
        <p:spPr>
          <a:xfrm>
            <a:off x="9147408" y="2072857"/>
            <a:ext cx="9505056" cy="4833684"/>
          </a:xfrm>
          <a:prstGeom prst="rect">
            <a:avLst/>
          </a:prstGeom>
          <a:noFill/>
          <a:ln>
            <a:noFill/>
          </a:ln>
        </p:spPr>
      </p:pic>
      <p:sp>
        <p:nvSpPr>
          <p:cNvPr id="158" name="Google Shape;158;p75"/>
          <p:cNvSpPr>
            <a:spLocks noGrp="1"/>
          </p:cNvSpPr>
          <p:nvPr>
            <p:ph type="pic" idx="3"/>
          </p:nvPr>
        </p:nvSpPr>
        <p:spPr>
          <a:xfrm>
            <a:off x="11746887" y="2669861"/>
            <a:ext cx="4511698" cy="3382944"/>
          </a:xfrm>
          <a:prstGeom prst="rect">
            <a:avLst/>
          </a:prstGeom>
          <a:solidFill>
            <a:srgbClr val="F2F2F2"/>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Picture with Caption">
  <p:cSld name="6_Picture with Caption">
    <p:spTree>
      <p:nvGrpSpPr>
        <p:cNvPr id="1" name="Shape 159"/>
        <p:cNvGrpSpPr/>
        <p:nvPr/>
      </p:nvGrpSpPr>
      <p:grpSpPr>
        <a:xfrm>
          <a:off x="0" y="0"/>
          <a:ext cx="0" cy="0"/>
          <a:chOff x="0" y="0"/>
          <a:chExt cx="0" cy="0"/>
        </a:xfrm>
      </p:grpSpPr>
      <p:sp>
        <p:nvSpPr>
          <p:cNvPr id="160" name="Google Shape;160;p76"/>
          <p:cNvSpPr>
            <a:spLocks noGrp="1"/>
          </p:cNvSpPr>
          <p:nvPr>
            <p:ph type="pic" idx="2"/>
          </p:nvPr>
        </p:nvSpPr>
        <p:spPr>
          <a:xfrm>
            <a:off x="9796171" y="0"/>
            <a:ext cx="8491830" cy="3990756"/>
          </a:xfrm>
          <a:prstGeom prst="rect">
            <a:avLst/>
          </a:prstGeom>
          <a:solidFill>
            <a:srgbClr val="F2F2F2"/>
          </a:solidFill>
          <a:ln>
            <a:noFill/>
          </a:ln>
        </p:spPr>
      </p:sp>
      <p:sp>
        <p:nvSpPr>
          <p:cNvPr id="161" name="Google Shape;161;p76"/>
          <p:cNvSpPr>
            <a:spLocks noGrp="1"/>
          </p:cNvSpPr>
          <p:nvPr>
            <p:ph type="pic" idx="3"/>
          </p:nvPr>
        </p:nvSpPr>
        <p:spPr>
          <a:xfrm>
            <a:off x="0" y="0"/>
            <a:ext cx="11474308" cy="10285413"/>
          </a:xfrm>
          <a:prstGeom prst="rect">
            <a:avLst/>
          </a:prstGeom>
          <a:solidFill>
            <a:srgbClr val="F2F2F2"/>
          </a:solidFill>
          <a:ln>
            <a:noFill/>
          </a:ln>
        </p:spPr>
      </p:sp>
      <p:sp>
        <p:nvSpPr>
          <p:cNvPr id="162" name="Google Shape;162;p76"/>
          <p:cNvSpPr/>
          <p:nvPr/>
        </p:nvSpPr>
        <p:spPr>
          <a:xfrm>
            <a:off x="6647292" y="4181742"/>
            <a:ext cx="11640708" cy="6103672"/>
          </a:xfrm>
          <a:custGeom>
            <a:avLst/>
            <a:gdLst/>
            <a:ahLst/>
            <a:cxnLst/>
            <a:rect l="l" t="t" r="r" b="b"/>
            <a:pathLst>
              <a:path w="5820354" h="3052307" extrusionOk="0">
                <a:moveTo>
                  <a:pt x="1518698" y="7952"/>
                </a:moveTo>
                <a:lnTo>
                  <a:pt x="5820354" y="0"/>
                </a:lnTo>
                <a:lnTo>
                  <a:pt x="5820354" y="3052307"/>
                </a:lnTo>
                <a:lnTo>
                  <a:pt x="0" y="3052307"/>
                </a:lnTo>
                <a:lnTo>
                  <a:pt x="1518698" y="7952"/>
                </a:lnTo>
                <a:close/>
              </a:path>
            </a:pathLst>
          </a:custGeom>
          <a:solidFill>
            <a:schemeClr val="accent1"/>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chemeClr val="lt1"/>
        </a:solidFill>
        <a:effectLst/>
      </p:bgPr>
    </p:bg>
    <p:spTree>
      <p:nvGrpSpPr>
        <p:cNvPr id="1" name="Shape 163"/>
        <p:cNvGrpSpPr/>
        <p:nvPr/>
      </p:nvGrpSpPr>
      <p:grpSpPr>
        <a:xfrm>
          <a:off x="0" y="0"/>
          <a:ext cx="0" cy="0"/>
          <a:chOff x="0" y="0"/>
          <a:chExt cx="0" cy="0"/>
        </a:xfrm>
      </p:grpSpPr>
      <p:sp>
        <p:nvSpPr>
          <p:cNvPr id="164" name="Google Shape;164;p77"/>
          <p:cNvSpPr/>
          <p:nvPr/>
        </p:nvSpPr>
        <p:spPr>
          <a:xfrm>
            <a:off x="16488000" y="0"/>
            <a:ext cx="1800000" cy="10285413"/>
          </a:xfrm>
          <a:prstGeom prst="rect">
            <a:avLst/>
          </a:prstGeom>
          <a:solidFill>
            <a:schemeClr val="accent2"/>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65" name="Google Shape;165;p77"/>
          <p:cNvSpPr>
            <a:spLocks noGrp="1"/>
          </p:cNvSpPr>
          <p:nvPr>
            <p:ph type="pic" idx="2"/>
          </p:nvPr>
        </p:nvSpPr>
        <p:spPr>
          <a:xfrm>
            <a:off x="11623816" y="0"/>
            <a:ext cx="4896000" cy="10285413"/>
          </a:xfrm>
          <a:prstGeom prst="rect">
            <a:avLst/>
          </a:prstGeom>
          <a:solidFill>
            <a:srgbClr val="F2F2F2"/>
          </a:solidFill>
          <a:ln>
            <a:noFill/>
          </a:ln>
        </p:spPr>
      </p:sp>
      <p:sp>
        <p:nvSpPr>
          <p:cNvPr id="166" name="Google Shape;166;p77"/>
          <p:cNvSpPr>
            <a:spLocks noGrp="1"/>
          </p:cNvSpPr>
          <p:nvPr>
            <p:ph type="pic" idx="3"/>
          </p:nvPr>
        </p:nvSpPr>
        <p:spPr>
          <a:xfrm>
            <a:off x="4955190" y="0"/>
            <a:ext cx="4896000" cy="10285413"/>
          </a:xfrm>
          <a:prstGeom prst="rect">
            <a:avLst/>
          </a:prstGeom>
          <a:solidFill>
            <a:srgbClr val="F2F2F2"/>
          </a:solidFill>
          <a:ln>
            <a:noFill/>
          </a:ln>
        </p:spPr>
      </p:sp>
      <p:sp>
        <p:nvSpPr>
          <p:cNvPr id="167" name="Google Shape;167;p77"/>
          <p:cNvSpPr>
            <a:spLocks noGrp="1"/>
          </p:cNvSpPr>
          <p:nvPr>
            <p:ph type="pic" idx="4"/>
          </p:nvPr>
        </p:nvSpPr>
        <p:spPr>
          <a:xfrm>
            <a:off x="0" y="0"/>
            <a:ext cx="4967536" cy="7158619"/>
          </a:xfrm>
          <a:prstGeom prst="rect">
            <a:avLst/>
          </a:prstGeom>
          <a:solidFill>
            <a:srgbClr val="F2F2F2"/>
          </a:solidFill>
          <a:ln>
            <a:noFill/>
          </a:ln>
        </p:spPr>
      </p:sp>
      <p:sp>
        <p:nvSpPr>
          <p:cNvPr id="168" name="Google Shape;168;p77"/>
          <p:cNvSpPr/>
          <p:nvPr/>
        </p:nvSpPr>
        <p:spPr>
          <a:xfrm>
            <a:off x="9832536" y="0"/>
            <a:ext cx="1800000" cy="10285413"/>
          </a:xfrm>
          <a:prstGeom prst="rect">
            <a:avLst/>
          </a:prstGeom>
          <a:solidFill>
            <a:schemeClr val="accent1"/>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_Picture with Caption">
  <p:cSld name="7_Picture with Caption">
    <p:spTree>
      <p:nvGrpSpPr>
        <p:cNvPr id="1" name="Shape 169"/>
        <p:cNvGrpSpPr/>
        <p:nvPr/>
      </p:nvGrpSpPr>
      <p:grpSpPr>
        <a:xfrm>
          <a:off x="0" y="0"/>
          <a:ext cx="0" cy="0"/>
          <a:chOff x="0" y="0"/>
          <a:chExt cx="0" cy="0"/>
        </a:xfrm>
      </p:grpSpPr>
      <p:sp>
        <p:nvSpPr>
          <p:cNvPr id="170" name="Google Shape;170;p78"/>
          <p:cNvSpPr>
            <a:spLocks noGrp="1"/>
          </p:cNvSpPr>
          <p:nvPr>
            <p:ph type="pic" idx="2"/>
          </p:nvPr>
        </p:nvSpPr>
        <p:spPr>
          <a:xfrm>
            <a:off x="1079998" y="5697309"/>
            <a:ext cx="9361040" cy="3638083"/>
          </a:xfrm>
          <a:prstGeom prst="rect">
            <a:avLst/>
          </a:prstGeom>
          <a:solidFill>
            <a:srgbClr val="F2F2F2"/>
          </a:solidFill>
          <a:ln>
            <a:noFill/>
          </a:ln>
        </p:spPr>
      </p:sp>
      <p:sp>
        <p:nvSpPr>
          <p:cNvPr id="171" name="Google Shape;171;p78"/>
          <p:cNvSpPr>
            <a:spLocks noGrp="1"/>
          </p:cNvSpPr>
          <p:nvPr>
            <p:ph type="pic" idx="3"/>
          </p:nvPr>
        </p:nvSpPr>
        <p:spPr>
          <a:xfrm>
            <a:off x="1079998" y="935856"/>
            <a:ext cx="9361040" cy="4656504"/>
          </a:xfrm>
          <a:prstGeom prst="rect">
            <a:avLst/>
          </a:prstGeom>
          <a:solidFill>
            <a:srgbClr val="F2F2F2"/>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Picture with Caption">
  <p:cSld name="8_Picture with Caption">
    <p:spTree>
      <p:nvGrpSpPr>
        <p:cNvPr id="1" name="Shape 172"/>
        <p:cNvGrpSpPr/>
        <p:nvPr/>
      </p:nvGrpSpPr>
      <p:grpSpPr>
        <a:xfrm>
          <a:off x="0" y="0"/>
          <a:ext cx="0" cy="0"/>
          <a:chOff x="0" y="0"/>
          <a:chExt cx="0" cy="0"/>
        </a:xfrm>
      </p:grpSpPr>
      <p:sp>
        <p:nvSpPr>
          <p:cNvPr id="173" name="Google Shape;173;p79"/>
          <p:cNvSpPr txBox="1">
            <a:spLocks noGrp="1"/>
          </p:cNvSpPr>
          <p:nvPr>
            <p:ph type="title"/>
          </p:nvPr>
        </p:nvSpPr>
        <p:spPr>
          <a:xfrm>
            <a:off x="0" y="0"/>
            <a:ext cx="18288000" cy="176865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4" name="Google Shape;174;p79"/>
          <p:cNvSpPr/>
          <p:nvPr/>
        </p:nvSpPr>
        <p:spPr>
          <a:xfrm>
            <a:off x="1080000" y="5141119"/>
            <a:ext cx="16128000" cy="1441526"/>
          </a:xfrm>
          <a:prstGeom prst="rect">
            <a:avLst/>
          </a:prstGeom>
          <a:solidFill>
            <a:schemeClr val="accent1"/>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75" name="Google Shape;175;p79"/>
          <p:cNvSpPr>
            <a:spLocks noGrp="1"/>
          </p:cNvSpPr>
          <p:nvPr>
            <p:ph type="pic" idx="2"/>
          </p:nvPr>
        </p:nvSpPr>
        <p:spPr>
          <a:xfrm>
            <a:off x="1080000" y="2334724"/>
            <a:ext cx="8064000" cy="2807983"/>
          </a:xfrm>
          <a:prstGeom prst="rect">
            <a:avLst/>
          </a:prstGeom>
          <a:solidFill>
            <a:srgbClr val="F2F2F2"/>
          </a:solidFill>
          <a:ln>
            <a:noFill/>
          </a:ln>
        </p:spPr>
      </p:sp>
      <p:sp>
        <p:nvSpPr>
          <p:cNvPr id="176" name="Google Shape;176;p79"/>
          <p:cNvSpPr>
            <a:spLocks noGrp="1"/>
          </p:cNvSpPr>
          <p:nvPr>
            <p:ph type="pic" idx="3"/>
          </p:nvPr>
        </p:nvSpPr>
        <p:spPr>
          <a:xfrm>
            <a:off x="9144000" y="6582644"/>
            <a:ext cx="8064000" cy="2807983"/>
          </a:xfrm>
          <a:prstGeom prst="rect">
            <a:avLst/>
          </a:prstGeom>
          <a:solidFill>
            <a:srgbClr val="F2F2F2"/>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77"/>
        <p:cNvGrpSpPr/>
        <p:nvPr/>
      </p:nvGrpSpPr>
      <p:grpSpPr>
        <a:xfrm>
          <a:off x="0" y="0"/>
          <a:ext cx="0" cy="0"/>
          <a:chOff x="0" y="0"/>
          <a:chExt cx="0" cy="0"/>
        </a:xfrm>
      </p:grpSpPr>
      <p:sp>
        <p:nvSpPr>
          <p:cNvPr id="178" name="Google Shape;178;p80"/>
          <p:cNvSpPr txBox="1">
            <a:spLocks noGrp="1"/>
          </p:cNvSpPr>
          <p:nvPr>
            <p:ph type="body" idx="1"/>
          </p:nvPr>
        </p:nvSpPr>
        <p:spPr>
          <a:xfrm>
            <a:off x="0" y="246918"/>
            <a:ext cx="18288000" cy="115195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1600"/>
              </a:spcBef>
              <a:spcAft>
                <a:spcPts val="0"/>
              </a:spcAft>
              <a:buClr>
                <a:srgbClr val="3F3F3F"/>
              </a:buClr>
              <a:buSzPts val="7999"/>
              <a:buFont typeface="Arial"/>
              <a:buNone/>
              <a:defRPr sz="7999" b="0" i="0" u="none" strike="noStrike" cap="none">
                <a:solidFill>
                  <a:srgbClr val="3F3F3F"/>
                </a:solidFill>
                <a:latin typeface="Arial"/>
                <a:ea typeface="Arial"/>
                <a:cs typeface="Arial"/>
                <a:sym typeface="Arial"/>
              </a:defRPr>
            </a:lvl1pPr>
            <a:lvl2pPr marL="914400" marR="0" lvl="1" indent="-584136" algn="l" rtl="0">
              <a:spcBef>
                <a:spcPts val="1120"/>
              </a:spcBef>
              <a:spcAft>
                <a:spcPts val="0"/>
              </a:spcAft>
              <a:buClr>
                <a:schemeClr val="dk1"/>
              </a:buClr>
              <a:buSzPts val="5599"/>
              <a:buFont typeface="Arial"/>
              <a:buChar char="–"/>
              <a:defRPr sz="5599" b="0" i="0" u="none" strike="noStrike" cap="none">
                <a:solidFill>
                  <a:schemeClr val="dk1"/>
                </a:solidFill>
                <a:latin typeface="Arial"/>
                <a:ea typeface="Arial"/>
                <a:cs typeface="Arial"/>
                <a:sym typeface="Arial"/>
              </a:defRPr>
            </a:lvl2pPr>
            <a:lvl3pPr marL="1371600" marR="0" lvl="2" indent="-533336" algn="l" rtl="0">
              <a:spcBef>
                <a:spcPts val="960"/>
              </a:spcBef>
              <a:spcAft>
                <a:spcPts val="0"/>
              </a:spcAft>
              <a:buClr>
                <a:schemeClr val="dk1"/>
              </a:buClr>
              <a:buSzPts val="4799"/>
              <a:buFont typeface="Arial"/>
              <a:buChar char="•"/>
              <a:defRPr sz="4799" b="0" i="0" u="none" strike="noStrike" cap="none">
                <a:solidFill>
                  <a:schemeClr val="dk1"/>
                </a:solidFill>
                <a:latin typeface="Arial"/>
                <a:ea typeface="Arial"/>
                <a:cs typeface="Arial"/>
                <a:sym typeface="Arial"/>
              </a:defRPr>
            </a:lvl3pPr>
            <a:lvl4pPr marL="1828800" marR="0" lvl="3" indent="-482536" algn="l" rtl="0">
              <a:spcBef>
                <a:spcPts val="800"/>
              </a:spcBef>
              <a:spcAft>
                <a:spcPts val="0"/>
              </a:spcAft>
              <a:buClr>
                <a:schemeClr val="dk1"/>
              </a:buClr>
              <a:buSzPts val="3999"/>
              <a:buFont typeface="Arial"/>
              <a:buChar char="–"/>
              <a:defRPr sz="3999" b="0" i="0" u="none" strike="noStrike" cap="none">
                <a:solidFill>
                  <a:schemeClr val="dk1"/>
                </a:solidFill>
                <a:latin typeface="Arial"/>
                <a:ea typeface="Arial"/>
                <a:cs typeface="Arial"/>
                <a:sym typeface="Arial"/>
              </a:defRPr>
            </a:lvl4pPr>
            <a:lvl5pPr marL="2286000" marR="0" lvl="4" indent="-482536" algn="l" rtl="0">
              <a:spcBef>
                <a:spcPts val="800"/>
              </a:spcBef>
              <a:spcAft>
                <a:spcPts val="0"/>
              </a:spcAft>
              <a:buClr>
                <a:schemeClr val="dk1"/>
              </a:buClr>
              <a:buSzPts val="3999"/>
              <a:buFont typeface="Arial"/>
              <a:buChar char="»"/>
              <a:defRPr sz="3999" b="0" i="0" u="none" strike="noStrike" cap="none">
                <a:solidFill>
                  <a:schemeClr val="dk1"/>
                </a:solidFill>
                <a:latin typeface="Arial"/>
                <a:ea typeface="Arial"/>
                <a:cs typeface="Arial"/>
                <a:sym typeface="Arial"/>
              </a:defRPr>
            </a:lvl5pPr>
            <a:lvl6pPr marL="2743200" marR="0" lvl="5" indent="-482536" algn="l" rtl="0">
              <a:spcBef>
                <a:spcPts val="800"/>
              </a:spcBef>
              <a:spcAft>
                <a:spcPts val="0"/>
              </a:spcAft>
              <a:buClr>
                <a:schemeClr val="dk1"/>
              </a:buClr>
              <a:buSzPts val="3999"/>
              <a:buFont typeface="Arial"/>
              <a:buChar char="•"/>
              <a:defRPr sz="3999" b="0" i="0" u="none" strike="noStrike" cap="none">
                <a:solidFill>
                  <a:schemeClr val="dk1"/>
                </a:solidFill>
                <a:latin typeface="Arial"/>
                <a:ea typeface="Arial"/>
                <a:cs typeface="Arial"/>
                <a:sym typeface="Arial"/>
              </a:defRPr>
            </a:lvl6pPr>
            <a:lvl7pPr marL="3200400" marR="0" lvl="6" indent="-482536" algn="l" rtl="0">
              <a:spcBef>
                <a:spcPts val="800"/>
              </a:spcBef>
              <a:spcAft>
                <a:spcPts val="0"/>
              </a:spcAft>
              <a:buClr>
                <a:schemeClr val="dk1"/>
              </a:buClr>
              <a:buSzPts val="3999"/>
              <a:buFont typeface="Arial"/>
              <a:buChar char="•"/>
              <a:defRPr sz="3999" b="0" i="0" u="none" strike="noStrike" cap="none">
                <a:solidFill>
                  <a:schemeClr val="dk1"/>
                </a:solidFill>
                <a:latin typeface="Arial"/>
                <a:ea typeface="Arial"/>
                <a:cs typeface="Arial"/>
                <a:sym typeface="Arial"/>
              </a:defRPr>
            </a:lvl7pPr>
            <a:lvl8pPr marL="3657600" marR="0" lvl="7" indent="-482536" algn="l" rtl="0">
              <a:spcBef>
                <a:spcPts val="800"/>
              </a:spcBef>
              <a:spcAft>
                <a:spcPts val="0"/>
              </a:spcAft>
              <a:buClr>
                <a:schemeClr val="dk1"/>
              </a:buClr>
              <a:buSzPts val="3999"/>
              <a:buFont typeface="Arial"/>
              <a:buChar char="•"/>
              <a:defRPr sz="3999" b="0" i="0" u="none" strike="noStrike" cap="none">
                <a:solidFill>
                  <a:schemeClr val="dk1"/>
                </a:solidFill>
                <a:latin typeface="Arial"/>
                <a:ea typeface="Arial"/>
                <a:cs typeface="Arial"/>
                <a:sym typeface="Arial"/>
              </a:defRPr>
            </a:lvl8pPr>
            <a:lvl9pPr marL="4114800" marR="0" lvl="8" indent="-482536" algn="l" rtl="0">
              <a:spcBef>
                <a:spcPts val="800"/>
              </a:spcBef>
              <a:spcAft>
                <a:spcPts val="0"/>
              </a:spcAft>
              <a:buClr>
                <a:schemeClr val="dk1"/>
              </a:buClr>
              <a:buSzPts val="3999"/>
              <a:buFont typeface="Arial"/>
              <a:buChar char="•"/>
              <a:defRPr sz="3999" b="0" i="0" u="none" strike="noStrike" cap="none">
                <a:solidFill>
                  <a:schemeClr val="dk1"/>
                </a:solidFill>
                <a:latin typeface="Arial"/>
                <a:ea typeface="Arial"/>
                <a:cs typeface="Arial"/>
                <a:sym typeface="Arial"/>
              </a:defRPr>
            </a:lvl9pPr>
          </a:lstStyle>
          <a:p>
            <a:endParaRPr/>
          </a:p>
        </p:txBody>
      </p:sp>
      <p:sp>
        <p:nvSpPr>
          <p:cNvPr id="179" name="Google Shape;179;p80"/>
          <p:cNvSpPr/>
          <p:nvPr/>
        </p:nvSpPr>
        <p:spPr>
          <a:xfrm>
            <a:off x="708016" y="2262830"/>
            <a:ext cx="5699680" cy="7297216"/>
          </a:xfrm>
          <a:prstGeom prst="roundRect">
            <a:avLst>
              <a:gd name="adj" fmla="val 3968"/>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80" name="Google Shape;180;p80"/>
          <p:cNvSpPr/>
          <p:nvPr/>
        </p:nvSpPr>
        <p:spPr>
          <a:xfrm>
            <a:off x="1063864" y="2694585"/>
            <a:ext cx="217040" cy="6479946"/>
          </a:xfrm>
          <a:prstGeom prst="roundRect">
            <a:avLst>
              <a:gd name="adj" fmla="val 50000"/>
            </a:avLst>
          </a:prstGeom>
          <a:solidFill>
            <a:schemeClr val="lt1">
              <a:alpha val="4078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81" name="Google Shape;181;p80"/>
          <p:cNvSpPr/>
          <p:nvPr/>
        </p:nvSpPr>
        <p:spPr>
          <a:xfrm rot="5400000">
            <a:off x="5185363" y="2475943"/>
            <a:ext cx="1004507" cy="1004662"/>
          </a:xfrm>
          <a:prstGeom prst="halfFrame">
            <a:avLst>
              <a:gd name="adj1" fmla="val 23728"/>
              <a:gd name="adj2" fmla="val 24642"/>
            </a:avLst>
          </a:prstGeom>
          <a:solidFill>
            <a:schemeClr val="lt1">
              <a:alpha val="2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99">
              <a:solidFill>
                <a:schemeClr val="dk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3095328" y="51462"/>
            <a:ext cx="15192672" cy="155282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30"/>
          <p:cNvSpPr txBox="1">
            <a:spLocks noGrp="1"/>
          </p:cNvSpPr>
          <p:nvPr>
            <p:ph type="ctrTitle"/>
          </p:nvPr>
        </p:nvSpPr>
        <p:spPr>
          <a:xfrm>
            <a:off x="609600" y="2285648"/>
            <a:ext cx="9601200" cy="220469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5999"/>
              <a:buFont typeface="Arial Black"/>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0"/>
          <p:cNvSpPr txBox="1">
            <a:spLocks noGrp="1"/>
          </p:cNvSpPr>
          <p:nvPr>
            <p:ph type="subTitle" idx="1"/>
          </p:nvPr>
        </p:nvSpPr>
        <p:spPr>
          <a:xfrm>
            <a:off x="609600" y="4457012"/>
            <a:ext cx="9601200" cy="1485671"/>
          </a:xfrm>
          <a:prstGeom prst="rect">
            <a:avLst/>
          </a:prstGeom>
          <a:noFill/>
          <a:ln>
            <a:noFill/>
          </a:ln>
        </p:spPr>
        <p:txBody>
          <a:bodyPr spcFirstLastPara="1" wrap="square" lIns="91425" tIns="45700" rIns="91425" bIns="45700" anchor="t" anchorCtr="0">
            <a:normAutofit/>
          </a:bodyPr>
          <a:lstStyle>
            <a:lvl1pPr lvl="0" algn="l">
              <a:spcBef>
                <a:spcPts val="840"/>
              </a:spcBef>
              <a:spcAft>
                <a:spcPts val="0"/>
              </a:spcAft>
              <a:buClr>
                <a:schemeClr val="lt1"/>
              </a:buClr>
              <a:buSzPts val="4199"/>
              <a:buNone/>
              <a:defRPr sz="4199">
                <a:solidFill>
                  <a:schemeClr val="lt1"/>
                </a:solidFill>
              </a:defRPr>
            </a:lvl1pPr>
            <a:lvl2pPr lvl="1" algn="ctr">
              <a:spcBef>
                <a:spcPts val="840"/>
              </a:spcBef>
              <a:spcAft>
                <a:spcPts val="0"/>
              </a:spcAft>
              <a:buClr>
                <a:srgbClr val="888888"/>
              </a:buClr>
              <a:buSzPts val="4199"/>
              <a:buNone/>
              <a:defRPr>
                <a:solidFill>
                  <a:srgbClr val="888888"/>
                </a:solidFill>
              </a:defRPr>
            </a:lvl2pPr>
            <a:lvl3pPr lvl="2" algn="ctr">
              <a:spcBef>
                <a:spcPts val="720"/>
              </a:spcBef>
              <a:spcAft>
                <a:spcPts val="0"/>
              </a:spcAft>
              <a:buClr>
                <a:srgbClr val="888888"/>
              </a:buClr>
              <a:buSzPts val="3600"/>
              <a:buNone/>
              <a:defRPr>
                <a:solidFill>
                  <a:srgbClr val="888888"/>
                </a:solidFill>
              </a:defRPr>
            </a:lvl3pPr>
            <a:lvl4pPr lvl="3" algn="ctr">
              <a:spcBef>
                <a:spcPts val="600"/>
              </a:spcBef>
              <a:spcAft>
                <a:spcPts val="0"/>
              </a:spcAft>
              <a:buClr>
                <a:srgbClr val="888888"/>
              </a:buClr>
              <a:buSzPts val="3000"/>
              <a:buNone/>
              <a:defRPr>
                <a:solidFill>
                  <a:srgbClr val="888888"/>
                </a:solidFill>
              </a:defRPr>
            </a:lvl4pPr>
            <a:lvl5pPr lvl="4" algn="ctr">
              <a:spcBef>
                <a:spcPts val="600"/>
              </a:spcBef>
              <a:spcAft>
                <a:spcPts val="0"/>
              </a:spcAft>
              <a:buClr>
                <a:srgbClr val="888888"/>
              </a:buClr>
              <a:buSzPts val="3000"/>
              <a:buNone/>
              <a:defRPr>
                <a:solidFill>
                  <a:srgbClr val="888888"/>
                </a:solidFill>
              </a:defRPr>
            </a:lvl5pPr>
            <a:lvl6pPr lvl="5" algn="ctr">
              <a:spcBef>
                <a:spcPts val="600"/>
              </a:spcBef>
              <a:spcAft>
                <a:spcPts val="0"/>
              </a:spcAft>
              <a:buClr>
                <a:srgbClr val="888888"/>
              </a:buClr>
              <a:buSzPts val="3000"/>
              <a:buNone/>
              <a:defRPr>
                <a:solidFill>
                  <a:srgbClr val="888888"/>
                </a:solidFill>
              </a:defRPr>
            </a:lvl6pPr>
            <a:lvl7pPr lvl="6" algn="ctr">
              <a:spcBef>
                <a:spcPts val="600"/>
              </a:spcBef>
              <a:spcAft>
                <a:spcPts val="0"/>
              </a:spcAft>
              <a:buClr>
                <a:srgbClr val="888888"/>
              </a:buClr>
              <a:buSzPts val="3000"/>
              <a:buNone/>
              <a:defRPr>
                <a:solidFill>
                  <a:srgbClr val="888888"/>
                </a:solidFill>
              </a:defRPr>
            </a:lvl7pPr>
            <a:lvl8pPr lvl="7" algn="ctr">
              <a:spcBef>
                <a:spcPts val="600"/>
              </a:spcBef>
              <a:spcAft>
                <a:spcPts val="0"/>
              </a:spcAft>
              <a:buClr>
                <a:srgbClr val="888888"/>
              </a:buClr>
              <a:buSzPts val="3000"/>
              <a:buNone/>
              <a:defRPr>
                <a:solidFill>
                  <a:srgbClr val="888888"/>
                </a:solidFill>
              </a:defRPr>
            </a:lvl8pPr>
            <a:lvl9pPr lvl="8" algn="ctr">
              <a:spcBef>
                <a:spcPts val="600"/>
              </a:spcBef>
              <a:spcAft>
                <a:spcPts val="0"/>
              </a:spcAft>
              <a:buClr>
                <a:srgbClr val="888888"/>
              </a:buClr>
              <a:buSzPts val="3000"/>
              <a:buNone/>
              <a:defRPr>
                <a:solidFill>
                  <a:srgbClr val="888888"/>
                </a:solidFill>
              </a:defRPr>
            </a:lvl9pPr>
          </a:lstStyle>
          <a:p>
            <a:endParaRPr/>
          </a:p>
        </p:txBody>
      </p:sp>
      <p:sp>
        <p:nvSpPr>
          <p:cNvPr id="28" name="Google Shape;28;p30"/>
          <p:cNvSpPr txBox="1">
            <a:spLocks noGrp="1"/>
          </p:cNvSpPr>
          <p:nvPr>
            <p:ph type="dt" idx="10"/>
          </p:nvPr>
        </p:nvSpPr>
        <p:spPr>
          <a:xfrm>
            <a:off x="914400" y="9533055"/>
            <a:ext cx="42672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0"/>
          <p:cNvSpPr txBox="1">
            <a:spLocks noGrp="1"/>
          </p:cNvSpPr>
          <p:nvPr>
            <p:ph type="ftr" idx="11"/>
          </p:nvPr>
        </p:nvSpPr>
        <p:spPr>
          <a:xfrm>
            <a:off x="6248400" y="9533055"/>
            <a:ext cx="5791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0"/>
          <p:cNvSpPr txBox="1">
            <a:spLocks noGrp="1"/>
          </p:cNvSpPr>
          <p:nvPr>
            <p:ph type="sldNum" idx="12"/>
          </p:nvPr>
        </p:nvSpPr>
        <p:spPr>
          <a:xfrm>
            <a:off x="13106400" y="9533055"/>
            <a:ext cx="4267200" cy="5476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5"/>
        <p:cNvGrpSpPr/>
        <p:nvPr/>
      </p:nvGrpSpPr>
      <p:grpSpPr>
        <a:xfrm>
          <a:off x="0" y="0"/>
          <a:ext cx="0" cy="0"/>
          <a:chOff x="0" y="0"/>
          <a:chExt cx="0" cy="0"/>
        </a:xfrm>
      </p:grpSpPr>
      <p:sp>
        <p:nvSpPr>
          <p:cNvPr id="186" name="Google Shape;186;p51"/>
          <p:cNvSpPr txBox="1">
            <a:spLocks noGrp="1"/>
          </p:cNvSpPr>
          <p:nvPr>
            <p:ph type="title"/>
          </p:nvPr>
        </p:nvSpPr>
        <p:spPr>
          <a:xfrm>
            <a:off x="0" y="51462"/>
            <a:ext cx="18288000" cy="155282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Title Slide">
  <p:cSld name="5_Title Slide">
    <p:bg>
      <p:bgPr>
        <a:blipFill>
          <a:blip r:embed="rId2">
            <a:alphaModFix/>
          </a:blip>
          <a:stretch>
            <a:fillRect/>
          </a:stretch>
        </a:blipFill>
        <a:effectLst/>
      </p:bgPr>
    </p:bg>
    <p:spTree>
      <p:nvGrpSpPr>
        <p:cNvPr id="1" name="Shape 187"/>
        <p:cNvGrpSpPr/>
        <p:nvPr/>
      </p:nvGrpSpPr>
      <p:grpSpPr>
        <a:xfrm>
          <a:off x="0" y="0"/>
          <a:ext cx="0" cy="0"/>
          <a:chOff x="0" y="0"/>
          <a:chExt cx="0" cy="0"/>
        </a:xfrm>
      </p:grpSpPr>
      <p:sp>
        <p:nvSpPr>
          <p:cNvPr id="188" name="Google Shape;188;p52"/>
          <p:cNvSpPr>
            <a:spLocks noGrp="1"/>
          </p:cNvSpPr>
          <p:nvPr>
            <p:ph type="pic" idx="2"/>
          </p:nvPr>
        </p:nvSpPr>
        <p:spPr>
          <a:xfrm>
            <a:off x="1367136" y="2378461"/>
            <a:ext cx="3456384" cy="3916196"/>
          </a:xfrm>
          <a:prstGeom prst="rect">
            <a:avLst/>
          </a:prstGeom>
          <a:solidFill>
            <a:srgbClr val="F2F2F2"/>
          </a:solidFill>
          <a:ln>
            <a:noFill/>
          </a:ln>
        </p:spPr>
      </p:sp>
      <p:sp>
        <p:nvSpPr>
          <p:cNvPr id="189" name="Google Shape;189;p52"/>
          <p:cNvSpPr>
            <a:spLocks noGrp="1"/>
          </p:cNvSpPr>
          <p:nvPr>
            <p:ph type="pic" idx="3"/>
          </p:nvPr>
        </p:nvSpPr>
        <p:spPr>
          <a:xfrm>
            <a:off x="5420344" y="2378461"/>
            <a:ext cx="3456384" cy="3916196"/>
          </a:xfrm>
          <a:prstGeom prst="rect">
            <a:avLst/>
          </a:prstGeom>
          <a:solidFill>
            <a:srgbClr val="F2F2F2"/>
          </a:solidFill>
          <a:ln>
            <a:noFill/>
          </a:ln>
        </p:spPr>
      </p:sp>
      <p:sp>
        <p:nvSpPr>
          <p:cNvPr id="190" name="Google Shape;190;p52"/>
          <p:cNvSpPr>
            <a:spLocks noGrp="1"/>
          </p:cNvSpPr>
          <p:nvPr>
            <p:ph type="pic" idx="4"/>
          </p:nvPr>
        </p:nvSpPr>
        <p:spPr>
          <a:xfrm>
            <a:off x="9473552" y="2378461"/>
            <a:ext cx="3456384" cy="3916196"/>
          </a:xfrm>
          <a:prstGeom prst="rect">
            <a:avLst/>
          </a:prstGeom>
          <a:solidFill>
            <a:srgbClr val="F2F2F2"/>
          </a:solidFill>
          <a:ln>
            <a:noFill/>
          </a:ln>
        </p:spPr>
      </p:sp>
      <p:sp>
        <p:nvSpPr>
          <p:cNvPr id="191" name="Google Shape;191;p52"/>
          <p:cNvSpPr>
            <a:spLocks noGrp="1"/>
          </p:cNvSpPr>
          <p:nvPr>
            <p:ph type="pic" idx="5"/>
          </p:nvPr>
        </p:nvSpPr>
        <p:spPr>
          <a:xfrm>
            <a:off x="13526760" y="2378461"/>
            <a:ext cx="3456384" cy="3916196"/>
          </a:xfrm>
          <a:prstGeom prst="rect">
            <a:avLst/>
          </a:prstGeom>
          <a:solidFill>
            <a:srgbClr val="F2F2F2"/>
          </a:solidFill>
          <a:ln>
            <a:noFill/>
          </a:ln>
        </p:spPr>
      </p:sp>
      <p:sp>
        <p:nvSpPr>
          <p:cNvPr id="192" name="Google Shape;192;p52"/>
          <p:cNvSpPr txBox="1">
            <a:spLocks noGrp="1"/>
          </p:cNvSpPr>
          <p:nvPr>
            <p:ph type="title"/>
          </p:nvPr>
        </p:nvSpPr>
        <p:spPr>
          <a:xfrm>
            <a:off x="0" y="51462"/>
            <a:ext cx="18288000" cy="155282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93"/>
        <p:cNvGrpSpPr/>
        <p:nvPr/>
      </p:nvGrpSpPr>
      <p:grpSpPr>
        <a:xfrm>
          <a:off x="0" y="0"/>
          <a:ext cx="0" cy="0"/>
          <a:chOff x="0" y="0"/>
          <a:chExt cx="0" cy="0"/>
        </a:xfrm>
      </p:grpSpPr>
      <p:sp>
        <p:nvSpPr>
          <p:cNvPr id="194" name="Google Shape;194;p53"/>
          <p:cNvSpPr>
            <a:spLocks noGrp="1"/>
          </p:cNvSpPr>
          <p:nvPr>
            <p:ph type="pic" idx="2"/>
          </p:nvPr>
        </p:nvSpPr>
        <p:spPr>
          <a:xfrm>
            <a:off x="9144000" y="0"/>
            <a:ext cx="9144000" cy="10285413"/>
          </a:xfrm>
          <a:prstGeom prst="rect">
            <a:avLst/>
          </a:prstGeom>
          <a:solidFill>
            <a:srgbClr val="F2F2F2"/>
          </a:solidFill>
          <a:ln>
            <a:noFill/>
          </a:ln>
        </p:spPr>
      </p:sp>
      <p:sp>
        <p:nvSpPr>
          <p:cNvPr id="195" name="Google Shape;195;p53"/>
          <p:cNvSpPr/>
          <p:nvPr/>
        </p:nvSpPr>
        <p:spPr>
          <a:xfrm>
            <a:off x="0" y="0"/>
            <a:ext cx="9144000" cy="1028541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196" name="Google Shape;196;p53"/>
          <p:cNvSpPr>
            <a:spLocks noGrp="1"/>
          </p:cNvSpPr>
          <p:nvPr>
            <p:ph type="pic" idx="3"/>
          </p:nvPr>
        </p:nvSpPr>
        <p:spPr>
          <a:xfrm>
            <a:off x="6451600" y="2366919"/>
            <a:ext cx="6292800" cy="3887400"/>
          </a:xfrm>
          <a:prstGeom prst="rect">
            <a:avLst/>
          </a:prstGeom>
          <a:solidFill>
            <a:srgbClr val="F2F2F2"/>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97"/>
        <p:cNvGrpSpPr/>
        <p:nvPr/>
      </p:nvGrpSpPr>
      <p:grpSpPr>
        <a:xfrm>
          <a:off x="0" y="0"/>
          <a:ext cx="0" cy="0"/>
          <a:chOff x="0" y="0"/>
          <a:chExt cx="0" cy="0"/>
        </a:xfrm>
      </p:grpSpPr>
      <p:sp>
        <p:nvSpPr>
          <p:cNvPr id="198" name="Google Shape;198;p54"/>
          <p:cNvSpPr>
            <a:spLocks noGrp="1"/>
          </p:cNvSpPr>
          <p:nvPr>
            <p:ph type="pic" idx="2"/>
          </p:nvPr>
        </p:nvSpPr>
        <p:spPr>
          <a:xfrm>
            <a:off x="0" y="2401201"/>
            <a:ext cx="9144000" cy="3383478"/>
          </a:xfrm>
          <a:prstGeom prst="rect">
            <a:avLst/>
          </a:prstGeom>
          <a:solidFill>
            <a:srgbClr val="F2F2F2"/>
          </a:solidFill>
          <a:ln>
            <a:noFill/>
          </a:ln>
        </p:spPr>
      </p:sp>
      <p:sp>
        <p:nvSpPr>
          <p:cNvPr id="199" name="Google Shape;199;p54"/>
          <p:cNvSpPr txBox="1">
            <a:spLocks noGrp="1"/>
          </p:cNvSpPr>
          <p:nvPr>
            <p:ph type="title"/>
          </p:nvPr>
        </p:nvSpPr>
        <p:spPr>
          <a:xfrm>
            <a:off x="0" y="51462"/>
            <a:ext cx="18288000" cy="155282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0" name="Google Shape;200;p54"/>
          <p:cNvSpPr>
            <a:spLocks noGrp="1"/>
          </p:cNvSpPr>
          <p:nvPr>
            <p:ph type="pic" idx="3"/>
          </p:nvPr>
        </p:nvSpPr>
        <p:spPr>
          <a:xfrm>
            <a:off x="9144000" y="5784519"/>
            <a:ext cx="9144000" cy="3383478"/>
          </a:xfrm>
          <a:prstGeom prst="rect">
            <a:avLst/>
          </a:prstGeom>
          <a:solidFill>
            <a:srgbClr val="F2F2F2"/>
          </a:solidFill>
          <a:ln>
            <a:noFill/>
          </a:ln>
        </p:spPr>
      </p:sp>
      <p:sp>
        <p:nvSpPr>
          <p:cNvPr id="201" name="Google Shape;201;p54"/>
          <p:cNvSpPr/>
          <p:nvPr/>
        </p:nvSpPr>
        <p:spPr>
          <a:xfrm>
            <a:off x="9136611" y="2399810"/>
            <a:ext cx="2833918" cy="3384870"/>
          </a:xfrm>
          <a:prstGeom prst="rect">
            <a:avLst/>
          </a:prstGeom>
          <a:solidFill>
            <a:schemeClr val="accent3"/>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202" name="Google Shape;202;p54"/>
          <p:cNvSpPr/>
          <p:nvPr/>
        </p:nvSpPr>
        <p:spPr>
          <a:xfrm>
            <a:off x="6313777" y="5784519"/>
            <a:ext cx="2833918" cy="3384870"/>
          </a:xfrm>
          <a:prstGeom prst="rect">
            <a:avLst/>
          </a:prstGeom>
          <a:solidFill>
            <a:schemeClr val="accent2"/>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03"/>
        <p:cNvGrpSpPr/>
        <p:nvPr/>
      </p:nvGrpSpPr>
      <p:grpSpPr>
        <a:xfrm>
          <a:off x="0" y="0"/>
          <a:ext cx="0" cy="0"/>
          <a:chOff x="0" y="0"/>
          <a:chExt cx="0" cy="0"/>
        </a:xfrm>
      </p:grpSpPr>
      <p:sp>
        <p:nvSpPr>
          <p:cNvPr id="204" name="Google Shape;204;p55"/>
          <p:cNvSpPr>
            <a:spLocks noGrp="1"/>
          </p:cNvSpPr>
          <p:nvPr>
            <p:ph type="pic" idx="2"/>
          </p:nvPr>
        </p:nvSpPr>
        <p:spPr>
          <a:xfrm>
            <a:off x="8279905" y="1110880"/>
            <a:ext cx="3300594" cy="8095593"/>
          </a:xfrm>
          <a:prstGeom prst="rect">
            <a:avLst/>
          </a:prstGeom>
          <a:solidFill>
            <a:srgbClr val="F2F2F2"/>
          </a:solidFill>
          <a:ln>
            <a:noFill/>
          </a:ln>
        </p:spPr>
      </p:sp>
      <p:sp>
        <p:nvSpPr>
          <p:cNvPr id="205" name="Google Shape;205;p55"/>
          <p:cNvSpPr>
            <a:spLocks noGrp="1"/>
          </p:cNvSpPr>
          <p:nvPr>
            <p:ph type="pic" idx="3"/>
          </p:nvPr>
        </p:nvSpPr>
        <p:spPr>
          <a:xfrm>
            <a:off x="4679505" y="1110880"/>
            <a:ext cx="3300594" cy="8095593"/>
          </a:xfrm>
          <a:prstGeom prst="rect">
            <a:avLst/>
          </a:prstGeom>
          <a:solidFill>
            <a:srgbClr val="F2F2F2"/>
          </a:solidFill>
          <a:ln>
            <a:noFill/>
          </a:ln>
        </p:spPr>
      </p:sp>
      <p:sp>
        <p:nvSpPr>
          <p:cNvPr id="206" name="Google Shape;206;p55"/>
          <p:cNvSpPr>
            <a:spLocks noGrp="1"/>
          </p:cNvSpPr>
          <p:nvPr>
            <p:ph type="pic" idx="4"/>
          </p:nvPr>
        </p:nvSpPr>
        <p:spPr>
          <a:xfrm>
            <a:off x="1079105" y="1110880"/>
            <a:ext cx="3300594" cy="8095593"/>
          </a:xfrm>
          <a:prstGeom prst="rect">
            <a:avLst/>
          </a:prstGeom>
          <a:solidFill>
            <a:srgbClr val="F2F2F2"/>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207"/>
        <p:cNvGrpSpPr/>
        <p:nvPr/>
      </p:nvGrpSpPr>
      <p:grpSpPr>
        <a:xfrm>
          <a:off x="0" y="0"/>
          <a:ext cx="0" cy="0"/>
          <a:chOff x="0" y="0"/>
          <a:chExt cx="0" cy="0"/>
        </a:xfrm>
      </p:grpSpPr>
      <p:sp>
        <p:nvSpPr>
          <p:cNvPr id="208" name="Google Shape;208;p56"/>
          <p:cNvSpPr>
            <a:spLocks noGrp="1"/>
          </p:cNvSpPr>
          <p:nvPr>
            <p:ph type="pic" idx="2"/>
          </p:nvPr>
        </p:nvSpPr>
        <p:spPr>
          <a:xfrm>
            <a:off x="1079104" y="1078933"/>
            <a:ext cx="7056784" cy="8134745"/>
          </a:xfrm>
          <a:prstGeom prst="rect">
            <a:avLst/>
          </a:prstGeom>
          <a:solidFill>
            <a:srgbClr val="BFBFBF"/>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209"/>
        <p:cNvGrpSpPr/>
        <p:nvPr/>
      </p:nvGrpSpPr>
      <p:grpSpPr>
        <a:xfrm>
          <a:off x="0" y="0"/>
          <a:ext cx="0" cy="0"/>
          <a:chOff x="0" y="0"/>
          <a:chExt cx="0" cy="0"/>
        </a:xfrm>
      </p:grpSpPr>
      <p:sp>
        <p:nvSpPr>
          <p:cNvPr id="210" name="Google Shape;210;p57"/>
          <p:cNvSpPr>
            <a:spLocks noGrp="1"/>
          </p:cNvSpPr>
          <p:nvPr>
            <p:ph type="pic" idx="2"/>
          </p:nvPr>
        </p:nvSpPr>
        <p:spPr>
          <a:xfrm>
            <a:off x="-1" y="0"/>
            <a:ext cx="18276226" cy="5142707"/>
          </a:xfrm>
          <a:prstGeom prst="rect">
            <a:avLst/>
          </a:prstGeom>
          <a:solidFill>
            <a:srgbClr val="BFBFBF"/>
          </a:solidFill>
          <a:ln>
            <a:noFill/>
          </a:ln>
        </p:spPr>
      </p:sp>
      <p:sp>
        <p:nvSpPr>
          <p:cNvPr id="211" name="Google Shape;211;p57"/>
          <p:cNvSpPr>
            <a:spLocks noGrp="1"/>
          </p:cNvSpPr>
          <p:nvPr>
            <p:ph type="pic" idx="3"/>
          </p:nvPr>
        </p:nvSpPr>
        <p:spPr>
          <a:xfrm>
            <a:off x="9954304" y="2982801"/>
            <a:ext cx="2780060" cy="3968258"/>
          </a:xfrm>
          <a:prstGeom prst="rect">
            <a:avLst/>
          </a:prstGeom>
          <a:solidFill>
            <a:srgbClr val="F2F2F2"/>
          </a:solidFill>
          <a:ln>
            <a:noFill/>
          </a:ln>
        </p:spPr>
      </p:sp>
      <p:sp>
        <p:nvSpPr>
          <p:cNvPr id="212" name="Google Shape;212;p57"/>
          <p:cNvSpPr>
            <a:spLocks noGrp="1"/>
          </p:cNvSpPr>
          <p:nvPr>
            <p:ph type="pic" idx="4"/>
          </p:nvPr>
        </p:nvSpPr>
        <p:spPr>
          <a:xfrm>
            <a:off x="13779408" y="2982801"/>
            <a:ext cx="2780060" cy="3968258"/>
          </a:xfrm>
          <a:prstGeom prst="rect">
            <a:avLst/>
          </a:prstGeom>
          <a:solidFill>
            <a:srgbClr val="F2F2F2"/>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13"/>
        <p:cNvGrpSpPr/>
        <p:nvPr/>
      </p:nvGrpSpPr>
      <p:grpSpPr>
        <a:xfrm>
          <a:off x="0" y="0"/>
          <a:ext cx="0" cy="0"/>
          <a:chOff x="0" y="0"/>
          <a:chExt cx="0" cy="0"/>
        </a:xfrm>
      </p:grpSpPr>
      <p:sp>
        <p:nvSpPr>
          <p:cNvPr id="214" name="Google Shape;214;p58"/>
          <p:cNvSpPr>
            <a:spLocks noGrp="1"/>
          </p:cNvSpPr>
          <p:nvPr>
            <p:ph type="pic" idx="2"/>
          </p:nvPr>
        </p:nvSpPr>
        <p:spPr>
          <a:xfrm>
            <a:off x="0" y="0"/>
            <a:ext cx="18288000" cy="5574688"/>
          </a:xfrm>
          <a:prstGeom prst="rect">
            <a:avLst/>
          </a:prstGeom>
          <a:solidFill>
            <a:srgbClr val="F2F2F2"/>
          </a:solid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215"/>
        <p:cNvGrpSpPr/>
        <p:nvPr/>
      </p:nvGrpSpPr>
      <p:grpSpPr>
        <a:xfrm>
          <a:off x="0" y="0"/>
          <a:ext cx="0" cy="0"/>
          <a:chOff x="0" y="0"/>
          <a:chExt cx="0" cy="0"/>
        </a:xfrm>
      </p:grpSpPr>
      <p:sp>
        <p:nvSpPr>
          <p:cNvPr id="216" name="Google Shape;216;p59"/>
          <p:cNvSpPr>
            <a:spLocks noGrp="1"/>
          </p:cNvSpPr>
          <p:nvPr>
            <p:ph type="pic" idx="2"/>
          </p:nvPr>
        </p:nvSpPr>
        <p:spPr>
          <a:xfrm>
            <a:off x="0" y="0"/>
            <a:ext cx="18288000" cy="10285413"/>
          </a:xfrm>
          <a:prstGeom prst="rect">
            <a:avLst/>
          </a:prstGeom>
          <a:solidFill>
            <a:srgbClr val="BFBFBF"/>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217"/>
        <p:cNvGrpSpPr/>
        <p:nvPr/>
      </p:nvGrpSpPr>
      <p:grpSpPr>
        <a:xfrm>
          <a:off x="0" y="0"/>
          <a:ext cx="0" cy="0"/>
          <a:chOff x="0" y="0"/>
          <a:chExt cx="0" cy="0"/>
        </a:xfrm>
      </p:grpSpPr>
      <p:sp>
        <p:nvSpPr>
          <p:cNvPr id="218" name="Google Shape;218;p60"/>
          <p:cNvSpPr>
            <a:spLocks noGrp="1"/>
          </p:cNvSpPr>
          <p:nvPr>
            <p:ph type="pic" idx="2"/>
          </p:nvPr>
        </p:nvSpPr>
        <p:spPr>
          <a:xfrm>
            <a:off x="1092084" y="2343506"/>
            <a:ext cx="3888000" cy="2086894"/>
          </a:xfrm>
          <a:prstGeom prst="rect">
            <a:avLst/>
          </a:prstGeom>
          <a:solidFill>
            <a:srgbClr val="F2F2F2"/>
          </a:solidFill>
          <a:ln>
            <a:noFill/>
          </a:ln>
        </p:spPr>
      </p:sp>
      <p:sp>
        <p:nvSpPr>
          <p:cNvPr id="219" name="Google Shape;219;p60"/>
          <p:cNvSpPr txBox="1">
            <a:spLocks noGrp="1"/>
          </p:cNvSpPr>
          <p:nvPr>
            <p:ph type="title"/>
          </p:nvPr>
        </p:nvSpPr>
        <p:spPr>
          <a:xfrm>
            <a:off x="0" y="51462"/>
            <a:ext cx="18288000" cy="155282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0" name="Google Shape;220;p60"/>
          <p:cNvSpPr>
            <a:spLocks noGrp="1"/>
          </p:cNvSpPr>
          <p:nvPr>
            <p:ph type="pic" idx="3"/>
          </p:nvPr>
        </p:nvSpPr>
        <p:spPr>
          <a:xfrm>
            <a:off x="1092084" y="5723449"/>
            <a:ext cx="3888000" cy="2447894"/>
          </a:xfrm>
          <a:prstGeom prst="rect">
            <a:avLst/>
          </a:prstGeom>
          <a:solidFill>
            <a:srgbClr val="F2F2F2"/>
          </a:solidFill>
          <a:ln>
            <a:noFill/>
          </a:ln>
        </p:spPr>
      </p:sp>
      <p:sp>
        <p:nvSpPr>
          <p:cNvPr id="221" name="Google Shape;221;p60"/>
          <p:cNvSpPr/>
          <p:nvPr/>
        </p:nvSpPr>
        <p:spPr>
          <a:xfrm>
            <a:off x="1092084" y="4433730"/>
            <a:ext cx="3888000" cy="1061740"/>
          </a:xfrm>
          <a:prstGeom prst="rect">
            <a:avLst/>
          </a:prstGeom>
          <a:solidFill>
            <a:schemeClr val="accent1"/>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sp>
        <p:nvSpPr>
          <p:cNvPr id="222" name="Google Shape;222;p60"/>
          <p:cNvSpPr/>
          <p:nvPr/>
        </p:nvSpPr>
        <p:spPr>
          <a:xfrm>
            <a:off x="1092084" y="8170547"/>
            <a:ext cx="3888000" cy="1061740"/>
          </a:xfrm>
          <a:prstGeom prst="rect">
            <a:avLst/>
          </a:prstGeom>
          <a:solidFill>
            <a:schemeClr val="accent4"/>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sp>
        <p:nvSpPr>
          <p:cNvPr id="223" name="Google Shape;223;p60"/>
          <p:cNvSpPr>
            <a:spLocks noGrp="1"/>
          </p:cNvSpPr>
          <p:nvPr>
            <p:ph type="pic" idx="4"/>
          </p:nvPr>
        </p:nvSpPr>
        <p:spPr>
          <a:xfrm>
            <a:off x="5166614" y="2343506"/>
            <a:ext cx="3888000" cy="2086894"/>
          </a:xfrm>
          <a:prstGeom prst="rect">
            <a:avLst/>
          </a:prstGeom>
          <a:solidFill>
            <a:srgbClr val="F2F2F2"/>
          </a:solidFill>
          <a:ln>
            <a:noFill/>
          </a:ln>
        </p:spPr>
      </p:sp>
      <p:sp>
        <p:nvSpPr>
          <p:cNvPr id="224" name="Google Shape;224;p60"/>
          <p:cNvSpPr>
            <a:spLocks noGrp="1"/>
          </p:cNvSpPr>
          <p:nvPr>
            <p:ph type="pic" idx="5"/>
          </p:nvPr>
        </p:nvSpPr>
        <p:spPr>
          <a:xfrm>
            <a:off x="5165942" y="5723449"/>
            <a:ext cx="3888000" cy="2447894"/>
          </a:xfrm>
          <a:prstGeom prst="rect">
            <a:avLst/>
          </a:prstGeom>
          <a:solidFill>
            <a:srgbClr val="F2F2F2"/>
          </a:solidFill>
          <a:ln>
            <a:noFill/>
          </a:ln>
        </p:spPr>
      </p:sp>
      <p:sp>
        <p:nvSpPr>
          <p:cNvPr id="225" name="Google Shape;225;p60"/>
          <p:cNvSpPr/>
          <p:nvPr/>
        </p:nvSpPr>
        <p:spPr>
          <a:xfrm>
            <a:off x="5165942" y="4433730"/>
            <a:ext cx="3888000" cy="1061740"/>
          </a:xfrm>
          <a:prstGeom prst="rect">
            <a:avLst/>
          </a:prstGeom>
          <a:solidFill>
            <a:schemeClr val="accent2"/>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sp>
        <p:nvSpPr>
          <p:cNvPr id="226" name="Google Shape;226;p60"/>
          <p:cNvSpPr/>
          <p:nvPr/>
        </p:nvSpPr>
        <p:spPr>
          <a:xfrm>
            <a:off x="5165270" y="8170547"/>
            <a:ext cx="3888000" cy="1061740"/>
          </a:xfrm>
          <a:prstGeom prst="rect">
            <a:avLst/>
          </a:prstGeom>
          <a:solidFill>
            <a:schemeClr val="accent3"/>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sp>
        <p:nvSpPr>
          <p:cNvPr id="227" name="Google Shape;227;p60"/>
          <p:cNvSpPr>
            <a:spLocks noGrp="1"/>
          </p:cNvSpPr>
          <p:nvPr>
            <p:ph type="pic" idx="6"/>
          </p:nvPr>
        </p:nvSpPr>
        <p:spPr>
          <a:xfrm>
            <a:off x="9239800" y="2343506"/>
            <a:ext cx="3888000" cy="2086894"/>
          </a:xfrm>
          <a:prstGeom prst="rect">
            <a:avLst/>
          </a:prstGeom>
          <a:solidFill>
            <a:srgbClr val="F2F2F2"/>
          </a:solidFill>
          <a:ln>
            <a:noFill/>
          </a:ln>
        </p:spPr>
      </p:sp>
      <p:sp>
        <p:nvSpPr>
          <p:cNvPr id="228" name="Google Shape;228;p60"/>
          <p:cNvSpPr>
            <a:spLocks noGrp="1"/>
          </p:cNvSpPr>
          <p:nvPr>
            <p:ph type="pic" idx="7"/>
          </p:nvPr>
        </p:nvSpPr>
        <p:spPr>
          <a:xfrm>
            <a:off x="9239128" y="5723449"/>
            <a:ext cx="3888000" cy="2447894"/>
          </a:xfrm>
          <a:prstGeom prst="rect">
            <a:avLst/>
          </a:prstGeom>
          <a:solidFill>
            <a:srgbClr val="F2F2F2"/>
          </a:solidFill>
          <a:ln>
            <a:noFill/>
          </a:ln>
        </p:spPr>
      </p:sp>
      <p:sp>
        <p:nvSpPr>
          <p:cNvPr id="229" name="Google Shape;229;p60"/>
          <p:cNvSpPr/>
          <p:nvPr/>
        </p:nvSpPr>
        <p:spPr>
          <a:xfrm>
            <a:off x="9239128" y="4433730"/>
            <a:ext cx="3888000" cy="1061740"/>
          </a:xfrm>
          <a:prstGeom prst="rect">
            <a:avLst/>
          </a:prstGeom>
          <a:solidFill>
            <a:schemeClr val="accent3"/>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sp>
        <p:nvSpPr>
          <p:cNvPr id="230" name="Google Shape;230;p60"/>
          <p:cNvSpPr/>
          <p:nvPr/>
        </p:nvSpPr>
        <p:spPr>
          <a:xfrm>
            <a:off x="9238456" y="8170547"/>
            <a:ext cx="3888000" cy="1061740"/>
          </a:xfrm>
          <a:prstGeom prst="rect">
            <a:avLst/>
          </a:prstGeom>
          <a:solidFill>
            <a:schemeClr val="accent2"/>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sp>
        <p:nvSpPr>
          <p:cNvPr id="231" name="Google Shape;231;p60"/>
          <p:cNvSpPr>
            <a:spLocks noGrp="1"/>
          </p:cNvSpPr>
          <p:nvPr>
            <p:ph type="pic" idx="8"/>
          </p:nvPr>
        </p:nvSpPr>
        <p:spPr>
          <a:xfrm>
            <a:off x="13312988" y="2343506"/>
            <a:ext cx="3888000" cy="2086894"/>
          </a:xfrm>
          <a:prstGeom prst="rect">
            <a:avLst/>
          </a:prstGeom>
          <a:solidFill>
            <a:srgbClr val="F2F2F2"/>
          </a:solidFill>
          <a:ln>
            <a:noFill/>
          </a:ln>
        </p:spPr>
      </p:sp>
      <p:sp>
        <p:nvSpPr>
          <p:cNvPr id="232" name="Google Shape;232;p60"/>
          <p:cNvSpPr>
            <a:spLocks noGrp="1"/>
          </p:cNvSpPr>
          <p:nvPr>
            <p:ph type="pic" idx="9"/>
          </p:nvPr>
        </p:nvSpPr>
        <p:spPr>
          <a:xfrm>
            <a:off x="13312988" y="5723449"/>
            <a:ext cx="3888000" cy="2447894"/>
          </a:xfrm>
          <a:prstGeom prst="rect">
            <a:avLst/>
          </a:prstGeom>
          <a:solidFill>
            <a:srgbClr val="F2F2F2"/>
          </a:solidFill>
          <a:ln>
            <a:noFill/>
          </a:ln>
        </p:spPr>
      </p:sp>
      <p:sp>
        <p:nvSpPr>
          <p:cNvPr id="233" name="Google Shape;233;p60"/>
          <p:cNvSpPr/>
          <p:nvPr/>
        </p:nvSpPr>
        <p:spPr>
          <a:xfrm>
            <a:off x="13312988" y="4433730"/>
            <a:ext cx="3888000" cy="1061740"/>
          </a:xfrm>
          <a:prstGeom prst="rect">
            <a:avLst/>
          </a:prstGeom>
          <a:solidFill>
            <a:schemeClr val="accent4"/>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sp>
        <p:nvSpPr>
          <p:cNvPr id="234" name="Google Shape;234;p60"/>
          <p:cNvSpPr/>
          <p:nvPr/>
        </p:nvSpPr>
        <p:spPr>
          <a:xfrm>
            <a:off x="13312988" y="8170547"/>
            <a:ext cx="3888000" cy="1061740"/>
          </a:xfrm>
          <a:prstGeom prst="rect">
            <a:avLst/>
          </a:prstGeom>
          <a:solidFill>
            <a:schemeClr val="accent1"/>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1"/>
          <p:cNvSpPr txBox="1">
            <a:spLocks noGrp="1"/>
          </p:cNvSpPr>
          <p:nvPr>
            <p:ph type="title"/>
          </p:nvPr>
        </p:nvSpPr>
        <p:spPr>
          <a:xfrm>
            <a:off x="1444626" y="6609331"/>
            <a:ext cx="15544800" cy="2042797"/>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5999"/>
              <a:buFont typeface="Arial Black"/>
              <a:buNone/>
              <a:defRPr sz="5999"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1"/>
          <p:cNvSpPr txBox="1">
            <a:spLocks noGrp="1"/>
          </p:cNvSpPr>
          <p:nvPr>
            <p:ph type="body" idx="1"/>
          </p:nvPr>
        </p:nvSpPr>
        <p:spPr>
          <a:xfrm>
            <a:off x="1444626" y="4359398"/>
            <a:ext cx="15544800" cy="2249933"/>
          </a:xfrm>
          <a:prstGeom prst="rect">
            <a:avLst/>
          </a:prstGeom>
          <a:noFill/>
          <a:ln>
            <a:noFill/>
          </a:ln>
        </p:spPr>
        <p:txBody>
          <a:bodyPr spcFirstLastPara="1" wrap="square" lIns="91425" tIns="45700" rIns="91425" bIns="45700" anchor="b" anchorCtr="0">
            <a:normAutofit/>
          </a:bodyPr>
          <a:lstStyle>
            <a:lvl1pPr marL="457200" lvl="0" indent="-228600" algn="l">
              <a:spcBef>
                <a:spcPts val="600"/>
              </a:spcBef>
              <a:spcAft>
                <a:spcPts val="0"/>
              </a:spcAft>
              <a:buClr>
                <a:srgbClr val="888888"/>
              </a:buClr>
              <a:buSzPts val="3000"/>
              <a:buNone/>
              <a:defRPr sz="3000">
                <a:solidFill>
                  <a:srgbClr val="888888"/>
                </a:solidFill>
              </a:defRPr>
            </a:lvl1pPr>
            <a:lvl2pPr marL="914400" lvl="1" indent="-228600" algn="l">
              <a:spcBef>
                <a:spcPts val="540"/>
              </a:spcBef>
              <a:spcAft>
                <a:spcPts val="0"/>
              </a:spcAft>
              <a:buClr>
                <a:srgbClr val="888888"/>
              </a:buClr>
              <a:buSzPts val="2700"/>
              <a:buNone/>
              <a:defRPr sz="2700">
                <a:solidFill>
                  <a:srgbClr val="888888"/>
                </a:solidFill>
              </a:defRPr>
            </a:lvl2pPr>
            <a:lvl3pPr marL="1371600" lvl="2" indent="-228600" algn="l">
              <a:spcBef>
                <a:spcPts val="480"/>
              </a:spcBef>
              <a:spcAft>
                <a:spcPts val="0"/>
              </a:spcAft>
              <a:buClr>
                <a:srgbClr val="888888"/>
              </a:buClr>
              <a:buSzPts val="2400"/>
              <a:buNone/>
              <a:defRPr sz="2400">
                <a:solidFill>
                  <a:srgbClr val="888888"/>
                </a:solidFill>
              </a:defRPr>
            </a:lvl3pPr>
            <a:lvl4pPr marL="1828800" lvl="3" indent="-228600" algn="l">
              <a:spcBef>
                <a:spcPts val="420"/>
              </a:spcBef>
              <a:spcAft>
                <a:spcPts val="0"/>
              </a:spcAft>
              <a:buClr>
                <a:srgbClr val="888888"/>
              </a:buClr>
              <a:buSzPts val="2100"/>
              <a:buNone/>
              <a:defRPr sz="2100">
                <a:solidFill>
                  <a:srgbClr val="888888"/>
                </a:solidFill>
              </a:defRPr>
            </a:lvl4pPr>
            <a:lvl5pPr marL="2286000" lvl="4" indent="-228600" algn="l">
              <a:spcBef>
                <a:spcPts val="420"/>
              </a:spcBef>
              <a:spcAft>
                <a:spcPts val="0"/>
              </a:spcAft>
              <a:buClr>
                <a:srgbClr val="888888"/>
              </a:buClr>
              <a:buSzPts val="2100"/>
              <a:buNone/>
              <a:defRPr sz="2100">
                <a:solidFill>
                  <a:srgbClr val="888888"/>
                </a:solidFill>
              </a:defRPr>
            </a:lvl5pPr>
            <a:lvl6pPr marL="2743200" lvl="5" indent="-228600" algn="l">
              <a:spcBef>
                <a:spcPts val="420"/>
              </a:spcBef>
              <a:spcAft>
                <a:spcPts val="0"/>
              </a:spcAft>
              <a:buClr>
                <a:srgbClr val="888888"/>
              </a:buClr>
              <a:buSzPts val="2100"/>
              <a:buNone/>
              <a:defRPr sz="2100">
                <a:solidFill>
                  <a:srgbClr val="888888"/>
                </a:solidFill>
              </a:defRPr>
            </a:lvl6pPr>
            <a:lvl7pPr marL="3200400" lvl="6" indent="-228600" algn="l">
              <a:spcBef>
                <a:spcPts val="420"/>
              </a:spcBef>
              <a:spcAft>
                <a:spcPts val="0"/>
              </a:spcAft>
              <a:buClr>
                <a:srgbClr val="888888"/>
              </a:buClr>
              <a:buSzPts val="2100"/>
              <a:buNone/>
              <a:defRPr sz="2100">
                <a:solidFill>
                  <a:srgbClr val="888888"/>
                </a:solidFill>
              </a:defRPr>
            </a:lvl7pPr>
            <a:lvl8pPr marL="3657600" lvl="7" indent="-228600" algn="l">
              <a:spcBef>
                <a:spcPts val="420"/>
              </a:spcBef>
              <a:spcAft>
                <a:spcPts val="0"/>
              </a:spcAft>
              <a:buClr>
                <a:srgbClr val="888888"/>
              </a:buClr>
              <a:buSzPts val="2100"/>
              <a:buNone/>
              <a:defRPr sz="2100">
                <a:solidFill>
                  <a:srgbClr val="888888"/>
                </a:solidFill>
              </a:defRPr>
            </a:lvl8pPr>
            <a:lvl9pPr marL="4114800" lvl="8" indent="-228600" algn="l">
              <a:spcBef>
                <a:spcPts val="420"/>
              </a:spcBef>
              <a:spcAft>
                <a:spcPts val="0"/>
              </a:spcAft>
              <a:buClr>
                <a:srgbClr val="888888"/>
              </a:buClr>
              <a:buSzPts val="2100"/>
              <a:buNone/>
              <a:defRPr sz="2100">
                <a:solidFill>
                  <a:srgbClr val="888888"/>
                </a:solidFill>
              </a:defRPr>
            </a:lvl9pPr>
          </a:lstStyle>
          <a:p>
            <a:endParaRPr/>
          </a:p>
        </p:txBody>
      </p:sp>
      <p:sp>
        <p:nvSpPr>
          <p:cNvPr id="34" name="Google Shape;34;p31"/>
          <p:cNvSpPr txBox="1">
            <a:spLocks noGrp="1"/>
          </p:cNvSpPr>
          <p:nvPr>
            <p:ph type="dt" idx="10"/>
          </p:nvPr>
        </p:nvSpPr>
        <p:spPr>
          <a:xfrm>
            <a:off x="914400" y="9533055"/>
            <a:ext cx="42672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1"/>
          <p:cNvSpPr txBox="1">
            <a:spLocks noGrp="1"/>
          </p:cNvSpPr>
          <p:nvPr>
            <p:ph type="ftr" idx="11"/>
          </p:nvPr>
        </p:nvSpPr>
        <p:spPr>
          <a:xfrm>
            <a:off x="6248400" y="9533055"/>
            <a:ext cx="5791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1"/>
          <p:cNvSpPr txBox="1">
            <a:spLocks noGrp="1"/>
          </p:cNvSpPr>
          <p:nvPr>
            <p:ph type="sldNum" idx="12"/>
          </p:nvPr>
        </p:nvSpPr>
        <p:spPr>
          <a:xfrm>
            <a:off x="13106400" y="9533055"/>
            <a:ext cx="4267200" cy="5476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35"/>
        <p:cNvGrpSpPr/>
        <p:nvPr/>
      </p:nvGrpSpPr>
      <p:grpSpPr>
        <a:xfrm>
          <a:off x="0" y="0"/>
          <a:ext cx="0" cy="0"/>
          <a:chOff x="0" y="0"/>
          <a:chExt cx="0" cy="0"/>
        </a:xfrm>
      </p:grpSpPr>
      <p:sp>
        <p:nvSpPr>
          <p:cNvPr id="236" name="Google Shape;236;p61"/>
          <p:cNvSpPr/>
          <p:nvPr/>
        </p:nvSpPr>
        <p:spPr>
          <a:xfrm>
            <a:off x="0" y="2478701"/>
            <a:ext cx="18288000" cy="6695831"/>
          </a:xfrm>
          <a:prstGeom prst="rect">
            <a:avLst/>
          </a:prstGeom>
          <a:solidFill>
            <a:schemeClr val="accent1"/>
          </a:solidFill>
          <a:ln>
            <a:noFill/>
          </a:ln>
        </p:spPr>
        <p:txBody>
          <a:bodyPr spcFirstLastPara="1" wrap="square" lIns="182850" tIns="91425" rIns="182850" bIns="91425"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pic>
        <p:nvPicPr>
          <p:cNvPr id="237" name="Google Shape;237;p61" descr="D:\KBM-정애\014-Fullppt\PNG이미지\노트북.png"/>
          <p:cNvPicPr preferRelativeResize="0"/>
          <p:nvPr/>
        </p:nvPicPr>
        <p:blipFill rotWithShape="1">
          <a:blip r:embed="rId2">
            <a:alphaModFix/>
          </a:blip>
          <a:srcRect/>
          <a:stretch/>
        </p:blipFill>
        <p:spPr>
          <a:xfrm>
            <a:off x="-1033136" y="2838807"/>
            <a:ext cx="11521280" cy="5859010"/>
          </a:xfrm>
          <a:prstGeom prst="rect">
            <a:avLst/>
          </a:prstGeom>
          <a:noFill/>
          <a:ln>
            <a:noFill/>
          </a:ln>
        </p:spPr>
      </p:pic>
      <p:sp>
        <p:nvSpPr>
          <p:cNvPr id="238" name="Google Shape;238;p61"/>
          <p:cNvSpPr txBox="1">
            <a:spLocks noGrp="1"/>
          </p:cNvSpPr>
          <p:nvPr>
            <p:ph type="title"/>
          </p:nvPr>
        </p:nvSpPr>
        <p:spPr>
          <a:xfrm>
            <a:off x="0" y="51462"/>
            <a:ext cx="18288000" cy="155282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9" name="Google Shape;239;p61"/>
          <p:cNvSpPr>
            <a:spLocks noGrp="1"/>
          </p:cNvSpPr>
          <p:nvPr>
            <p:ph type="pic" idx="2"/>
          </p:nvPr>
        </p:nvSpPr>
        <p:spPr>
          <a:xfrm>
            <a:off x="2141008" y="3612559"/>
            <a:ext cx="5402796" cy="3978222"/>
          </a:xfrm>
          <a:prstGeom prst="rect">
            <a:avLst/>
          </a:prstGeom>
          <a:solidFill>
            <a:srgbClr val="F2F2F2"/>
          </a:solid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40"/>
        <p:cNvGrpSpPr/>
        <p:nvPr/>
      </p:nvGrpSpPr>
      <p:grpSpPr>
        <a:xfrm>
          <a:off x="0" y="0"/>
          <a:ext cx="0" cy="0"/>
          <a:chOff x="0" y="0"/>
          <a:chExt cx="0" cy="0"/>
        </a:xfrm>
      </p:grpSpPr>
      <p:pic>
        <p:nvPicPr>
          <p:cNvPr id="241" name="Google Shape;241;p62" descr="D:\KBM-정애\014-Fullppt\PNG이미지\핸드폰2.png"/>
          <p:cNvPicPr preferRelativeResize="0"/>
          <p:nvPr/>
        </p:nvPicPr>
        <p:blipFill rotWithShape="1">
          <a:blip r:embed="rId2">
            <a:alphaModFix/>
          </a:blip>
          <a:srcRect/>
          <a:stretch/>
        </p:blipFill>
        <p:spPr>
          <a:xfrm>
            <a:off x="1497705" y="2406825"/>
            <a:ext cx="4994858" cy="6047739"/>
          </a:xfrm>
          <a:prstGeom prst="rect">
            <a:avLst/>
          </a:prstGeom>
          <a:noFill/>
          <a:ln>
            <a:noFill/>
          </a:ln>
        </p:spPr>
      </p:pic>
      <p:pic>
        <p:nvPicPr>
          <p:cNvPr id="242" name="Google Shape;242;p62" descr="D:\KBM-정애\014-Fullppt\PNG이미지\핸드폰2.png"/>
          <p:cNvPicPr preferRelativeResize="0"/>
          <p:nvPr/>
        </p:nvPicPr>
        <p:blipFill rotWithShape="1">
          <a:blip r:embed="rId2">
            <a:alphaModFix/>
          </a:blip>
          <a:srcRect/>
          <a:stretch/>
        </p:blipFill>
        <p:spPr>
          <a:xfrm>
            <a:off x="6466257" y="2406825"/>
            <a:ext cx="4994858" cy="6047739"/>
          </a:xfrm>
          <a:prstGeom prst="rect">
            <a:avLst/>
          </a:prstGeom>
          <a:noFill/>
          <a:ln>
            <a:noFill/>
          </a:ln>
        </p:spPr>
      </p:pic>
      <p:pic>
        <p:nvPicPr>
          <p:cNvPr id="243" name="Google Shape;243;p62" descr="D:\KBM-정애\014-Fullppt\PNG이미지\핸드폰2.png"/>
          <p:cNvPicPr preferRelativeResize="0"/>
          <p:nvPr/>
        </p:nvPicPr>
        <p:blipFill rotWithShape="1">
          <a:blip r:embed="rId2">
            <a:alphaModFix/>
          </a:blip>
          <a:srcRect/>
          <a:stretch/>
        </p:blipFill>
        <p:spPr>
          <a:xfrm>
            <a:off x="11434809" y="2406825"/>
            <a:ext cx="4994858" cy="6047739"/>
          </a:xfrm>
          <a:prstGeom prst="rect">
            <a:avLst/>
          </a:prstGeom>
          <a:noFill/>
          <a:ln>
            <a:noFill/>
          </a:ln>
        </p:spPr>
      </p:pic>
      <p:sp>
        <p:nvSpPr>
          <p:cNvPr id="244" name="Google Shape;244;p62"/>
          <p:cNvSpPr txBox="1">
            <a:spLocks noGrp="1"/>
          </p:cNvSpPr>
          <p:nvPr>
            <p:ph type="title"/>
          </p:nvPr>
        </p:nvSpPr>
        <p:spPr>
          <a:xfrm>
            <a:off x="0" y="51462"/>
            <a:ext cx="18288000" cy="155282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7199"/>
              <a:buFont typeface="Arial"/>
              <a:buNone/>
              <a:defRPr sz="7199"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5" name="Google Shape;245;p62"/>
          <p:cNvSpPr>
            <a:spLocks noGrp="1"/>
          </p:cNvSpPr>
          <p:nvPr>
            <p:ph type="pic" idx="2"/>
          </p:nvPr>
        </p:nvSpPr>
        <p:spPr>
          <a:xfrm>
            <a:off x="2703624" y="2621773"/>
            <a:ext cx="2896000" cy="4423399"/>
          </a:xfrm>
          <a:prstGeom prst="rect">
            <a:avLst/>
          </a:prstGeom>
          <a:solidFill>
            <a:srgbClr val="F2F2F2"/>
          </a:solidFill>
          <a:ln>
            <a:noFill/>
          </a:ln>
        </p:spPr>
      </p:sp>
      <p:sp>
        <p:nvSpPr>
          <p:cNvPr id="246" name="Google Shape;246;p62"/>
          <p:cNvSpPr>
            <a:spLocks noGrp="1"/>
          </p:cNvSpPr>
          <p:nvPr>
            <p:ph type="pic" idx="3"/>
          </p:nvPr>
        </p:nvSpPr>
        <p:spPr>
          <a:xfrm>
            <a:off x="7683668" y="2621773"/>
            <a:ext cx="2896000" cy="4423399"/>
          </a:xfrm>
          <a:prstGeom prst="rect">
            <a:avLst/>
          </a:prstGeom>
          <a:solidFill>
            <a:srgbClr val="F2F2F2"/>
          </a:solidFill>
          <a:ln>
            <a:noFill/>
          </a:ln>
        </p:spPr>
      </p:sp>
      <p:sp>
        <p:nvSpPr>
          <p:cNvPr id="247" name="Google Shape;247;p62"/>
          <p:cNvSpPr>
            <a:spLocks noGrp="1"/>
          </p:cNvSpPr>
          <p:nvPr>
            <p:ph type="pic" idx="4"/>
          </p:nvPr>
        </p:nvSpPr>
        <p:spPr>
          <a:xfrm>
            <a:off x="12663712" y="2621773"/>
            <a:ext cx="2896000" cy="4423399"/>
          </a:xfrm>
          <a:prstGeom prst="rect">
            <a:avLst/>
          </a:prstGeom>
          <a:solidFill>
            <a:srgbClr val="F2F2F2"/>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48"/>
        <p:cNvGrpSpPr/>
        <p:nvPr/>
      </p:nvGrpSpPr>
      <p:grpSpPr>
        <a:xfrm>
          <a:off x="0" y="0"/>
          <a:ext cx="0" cy="0"/>
          <a:chOff x="0" y="0"/>
          <a:chExt cx="0" cy="0"/>
        </a:xfrm>
      </p:grpSpPr>
      <p:sp>
        <p:nvSpPr>
          <p:cNvPr id="249" name="Google Shape;249;p63"/>
          <p:cNvSpPr txBox="1">
            <a:spLocks noGrp="1"/>
          </p:cNvSpPr>
          <p:nvPr>
            <p:ph type="body" idx="1"/>
          </p:nvPr>
        </p:nvSpPr>
        <p:spPr>
          <a:xfrm>
            <a:off x="0" y="246918"/>
            <a:ext cx="18288000" cy="115195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1600"/>
              </a:spcBef>
              <a:spcAft>
                <a:spcPts val="0"/>
              </a:spcAft>
              <a:buClr>
                <a:srgbClr val="3F3F3F"/>
              </a:buClr>
              <a:buSzPts val="7999"/>
              <a:buFont typeface="Arial"/>
              <a:buNone/>
              <a:defRPr sz="7999" b="0" i="0" u="none" strike="noStrike" cap="none">
                <a:solidFill>
                  <a:srgbClr val="3F3F3F"/>
                </a:solidFill>
                <a:latin typeface="Arial"/>
                <a:ea typeface="Arial"/>
                <a:cs typeface="Arial"/>
                <a:sym typeface="Arial"/>
              </a:defRPr>
            </a:lvl1pPr>
            <a:lvl2pPr marL="914400" marR="0" lvl="1" indent="-584136" algn="l" rtl="0">
              <a:spcBef>
                <a:spcPts val="1120"/>
              </a:spcBef>
              <a:spcAft>
                <a:spcPts val="0"/>
              </a:spcAft>
              <a:buClr>
                <a:schemeClr val="dk1"/>
              </a:buClr>
              <a:buSzPts val="5599"/>
              <a:buFont typeface="Arial"/>
              <a:buChar char="–"/>
              <a:defRPr sz="5599" b="0" i="0" u="none" strike="noStrike" cap="none">
                <a:solidFill>
                  <a:schemeClr val="dk1"/>
                </a:solidFill>
                <a:latin typeface="Arial"/>
                <a:ea typeface="Arial"/>
                <a:cs typeface="Arial"/>
                <a:sym typeface="Arial"/>
              </a:defRPr>
            </a:lvl2pPr>
            <a:lvl3pPr marL="1371600" marR="0" lvl="2" indent="-533336" algn="l" rtl="0">
              <a:spcBef>
                <a:spcPts val="960"/>
              </a:spcBef>
              <a:spcAft>
                <a:spcPts val="0"/>
              </a:spcAft>
              <a:buClr>
                <a:schemeClr val="dk1"/>
              </a:buClr>
              <a:buSzPts val="4799"/>
              <a:buFont typeface="Arial"/>
              <a:buChar char="•"/>
              <a:defRPr sz="4799" b="0" i="0" u="none" strike="noStrike" cap="none">
                <a:solidFill>
                  <a:schemeClr val="dk1"/>
                </a:solidFill>
                <a:latin typeface="Arial"/>
                <a:ea typeface="Arial"/>
                <a:cs typeface="Arial"/>
                <a:sym typeface="Arial"/>
              </a:defRPr>
            </a:lvl3pPr>
            <a:lvl4pPr marL="1828800" marR="0" lvl="3" indent="-482536" algn="l" rtl="0">
              <a:spcBef>
                <a:spcPts val="800"/>
              </a:spcBef>
              <a:spcAft>
                <a:spcPts val="0"/>
              </a:spcAft>
              <a:buClr>
                <a:schemeClr val="dk1"/>
              </a:buClr>
              <a:buSzPts val="3999"/>
              <a:buFont typeface="Arial"/>
              <a:buChar char="–"/>
              <a:defRPr sz="3999" b="0" i="0" u="none" strike="noStrike" cap="none">
                <a:solidFill>
                  <a:schemeClr val="dk1"/>
                </a:solidFill>
                <a:latin typeface="Arial"/>
                <a:ea typeface="Arial"/>
                <a:cs typeface="Arial"/>
                <a:sym typeface="Arial"/>
              </a:defRPr>
            </a:lvl4pPr>
            <a:lvl5pPr marL="2286000" marR="0" lvl="4" indent="-482536" algn="l" rtl="0">
              <a:spcBef>
                <a:spcPts val="800"/>
              </a:spcBef>
              <a:spcAft>
                <a:spcPts val="0"/>
              </a:spcAft>
              <a:buClr>
                <a:schemeClr val="dk1"/>
              </a:buClr>
              <a:buSzPts val="3999"/>
              <a:buFont typeface="Arial"/>
              <a:buChar char="»"/>
              <a:defRPr sz="3999" b="0" i="0" u="none" strike="noStrike" cap="none">
                <a:solidFill>
                  <a:schemeClr val="dk1"/>
                </a:solidFill>
                <a:latin typeface="Arial"/>
                <a:ea typeface="Arial"/>
                <a:cs typeface="Arial"/>
                <a:sym typeface="Arial"/>
              </a:defRPr>
            </a:lvl5pPr>
            <a:lvl6pPr marL="2743200" marR="0" lvl="5" indent="-482536" algn="l" rtl="0">
              <a:spcBef>
                <a:spcPts val="800"/>
              </a:spcBef>
              <a:spcAft>
                <a:spcPts val="0"/>
              </a:spcAft>
              <a:buClr>
                <a:schemeClr val="dk1"/>
              </a:buClr>
              <a:buSzPts val="3999"/>
              <a:buFont typeface="Arial"/>
              <a:buChar char="•"/>
              <a:defRPr sz="3999" b="0" i="0" u="none" strike="noStrike" cap="none">
                <a:solidFill>
                  <a:schemeClr val="dk1"/>
                </a:solidFill>
                <a:latin typeface="Arial"/>
                <a:ea typeface="Arial"/>
                <a:cs typeface="Arial"/>
                <a:sym typeface="Arial"/>
              </a:defRPr>
            </a:lvl6pPr>
            <a:lvl7pPr marL="3200400" marR="0" lvl="6" indent="-482536" algn="l" rtl="0">
              <a:spcBef>
                <a:spcPts val="800"/>
              </a:spcBef>
              <a:spcAft>
                <a:spcPts val="0"/>
              </a:spcAft>
              <a:buClr>
                <a:schemeClr val="dk1"/>
              </a:buClr>
              <a:buSzPts val="3999"/>
              <a:buFont typeface="Arial"/>
              <a:buChar char="•"/>
              <a:defRPr sz="3999" b="0" i="0" u="none" strike="noStrike" cap="none">
                <a:solidFill>
                  <a:schemeClr val="dk1"/>
                </a:solidFill>
                <a:latin typeface="Arial"/>
                <a:ea typeface="Arial"/>
                <a:cs typeface="Arial"/>
                <a:sym typeface="Arial"/>
              </a:defRPr>
            </a:lvl7pPr>
            <a:lvl8pPr marL="3657600" marR="0" lvl="7" indent="-482536" algn="l" rtl="0">
              <a:spcBef>
                <a:spcPts val="800"/>
              </a:spcBef>
              <a:spcAft>
                <a:spcPts val="0"/>
              </a:spcAft>
              <a:buClr>
                <a:schemeClr val="dk1"/>
              </a:buClr>
              <a:buSzPts val="3999"/>
              <a:buFont typeface="Arial"/>
              <a:buChar char="•"/>
              <a:defRPr sz="3999" b="0" i="0" u="none" strike="noStrike" cap="none">
                <a:solidFill>
                  <a:schemeClr val="dk1"/>
                </a:solidFill>
                <a:latin typeface="Arial"/>
                <a:ea typeface="Arial"/>
                <a:cs typeface="Arial"/>
                <a:sym typeface="Arial"/>
              </a:defRPr>
            </a:lvl8pPr>
            <a:lvl9pPr marL="4114800" marR="0" lvl="8" indent="-482536" algn="l" rtl="0">
              <a:spcBef>
                <a:spcPts val="800"/>
              </a:spcBef>
              <a:spcAft>
                <a:spcPts val="0"/>
              </a:spcAft>
              <a:buClr>
                <a:schemeClr val="dk1"/>
              </a:buClr>
              <a:buSzPts val="3999"/>
              <a:buFont typeface="Arial"/>
              <a:buChar char="•"/>
              <a:defRPr sz="3999" b="0" i="0" u="none" strike="noStrike" cap="none">
                <a:solidFill>
                  <a:schemeClr val="dk1"/>
                </a:solidFill>
                <a:latin typeface="Arial"/>
                <a:ea typeface="Arial"/>
                <a:cs typeface="Arial"/>
                <a:sym typeface="Arial"/>
              </a:defRPr>
            </a:lvl9pPr>
          </a:lstStyle>
          <a:p>
            <a:endParaRPr/>
          </a:p>
        </p:txBody>
      </p:sp>
      <p:sp>
        <p:nvSpPr>
          <p:cNvPr id="250" name="Google Shape;250;p63"/>
          <p:cNvSpPr/>
          <p:nvPr/>
        </p:nvSpPr>
        <p:spPr>
          <a:xfrm>
            <a:off x="708016" y="2262830"/>
            <a:ext cx="5699680" cy="7297216"/>
          </a:xfrm>
          <a:prstGeom prst="roundRect">
            <a:avLst>
              <a:gd name="adj" fmla="val 3968"/>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251" name="Google Shape;251;p63"/>
          <p:cNvSpPr/>
          <p:nvPr/>
        </p:nvSpPr>
        <p:spPr>
          <a:xfrm>
            <a:off x="1063864" y="2694585"/>
            <a:ext cx="217040" cy="6479946"/>
          </a:xfrm>
          <a:prstGeom prst="roundRect">
            <a:avLst>
              <a:gd name="adj" fmla="val 50000"/>
            </a:avLst>
          </a:prstGeom>
          <a:solidFill>
            <a:schemeClr val="lt1">
              <a:alpha val="4078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99">
              <a:solidFill>
                <a:schemeClr val="lt1"/>
              </a:solidFill>
              <a:latin typeface="Arial"/>
              <a:ea typeface="Arial"/>
              <a:cs typeface="Arial"/>
              <a:sym typeface="Arial"/>
            </a:endParaRPr>
          </a:p>
        </p:txBody>
      </p:sp>
      <p:sp>
        <p:nvSpPr>
          <p:cNvPr id="252" name="Google Shape;252;p63"/>
          <p:cNvSpPr/>
          <p:nvPr/>
        </p:nvSpPr>
        <p:spPr>
          <a:xfrm rot="5400000">
            <a:off x="5185363" y="2475943"/>
            <a:ext cx="1004507" cy="1004662"/>
          </a:xfrm>
          <a:prstGeom prst="halfFrame">
            <a:avLst>
              <a:gd name="adj1" fmla="val 23728"/>
              <a:gd name="adj2" fmla="val 24642"/>
            </a:avLst>
          </a:prstGeom>
          <a:solidFill>
            <a:schemeClr val="lt1">
              <a:alpha val="2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99">
              <a:solidFill>
                <a:schemeClr val="dk1"/>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3"/>
        <p:cNvGrpSpPr/>
        <p:nvPr/>
      </p:nvGrpSpPr>
      <p:grpSpPr>
        <a:xfrm>
          <a:off x="0" y="0"/>
          <a:ext cx="0" cy="0"/>
          <a:chOff x="0" y="0"/>
          <a:chExt cx="0" cy="0"/>
        </a:xfrm>
      </p:grpSpPr>
      <p:sp>
        <p:nvSpPr>
          <p:cNvPr id="254" name="Google Shape;254;p64"/>
          <p:cNvSpPr txBox="1">
            <a:spLocks noGrp="1"/>
          </p:cNvSpPr>
          <p:nvPr>
            <p:ph type="dt" idx="10"/>
          </p:nvPr>
        </p:nvSpPr>
        <p:spPr>
          <a:xfrm>
            <a:off x="13455654" y="9611629"/>
            <a:ext cx="3838577" cy="547603"/>
          </a:xfrm>
          <a:prstGeom prst="rect">
            <a:avLst/>
          </a:prstGeom>
          <a:noFill/>
          <a:ln>
            <a:noFill/>
          </a:ln>
        </p:spPr>
        <p:txBody>
          <a:bodyPr spcFirstLastPara="1" wrap="square" lIns="163175" tIns="81575" rIns="163175" bIns="81575" anchor="t" anchorCtr="0">
            <a:noAutofit/>
          </a:bodyPr>
          <a:lstStyle>
            <a:lvl1pPr marR="0" lvl="0" algn="l" rtl="0">
              <a:spcBef>
                <a:spcPts val="0"/>
              </a:spcBef>
              <a:spcAft>
                <a:spcPts val="0"/>
              </a:spcAft>
              <a:buSzPts val="1400"/>
              <a:buNone/>
              <a:defRPr sz="1900">
                <a:solidFill>
                  <a:schemeClr val="dk1"/>
                </a:solidFill>
                <a:latin typeface="Arial"/>
                <a:ea typeface="Arial"/>
                <a:cs typeface="Arial"/>
                <a:sym typeface="Arial"/>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endParaRPr/>
          </a:p>
        </p:txBody>
      </p:sp>
      <p:sp>
        <p:nvSpPr>
          <p:cNvPr id="255" name="Google Shape;255;p64"/>
          <p:cNvSpPr txBox="1">
            <a:spLocks noGrp="1"/>
          </p:cNvSpPr>
          <p:nvPr>
            <p:ph type="ftr" idx="11"/>
          </p:nvPr>
        </p:nvSpPr>
        <p:spPr>
          <a:xfrm>
            <a:off x="8759827" y="9611629"/>
            <a:ext cx="4702174" cy="547603"/>
          </a:xfrm>
          <a:prstGeom prst="rect">
            <a:avLst/>
          </a:prstGeom>
          <a:noFill/>
          <a:ln>
            <a:noFill/>
          </a:ln>
        </p:spPr>
        <p:txBody>
          <a:bodyPr spcFirstLastPara="1" wrap="square" lIns="163175" tIns="81575" rIns="163175" bIns="81575" anchor="t" anchorCtr="0">
            <a:noAutofit/>
          </a:bodyPr>
          <a:lstStyle>
            <a:lvl1pPr marR="0" lvl="0" algn="l" rtl="0">
              <a:spcBef>
                <a:spcPts val="0"/>
              </a:spcBef>
              <a:spcAft>
                <a:spcPts val="0"/>
              </a:spcAft>
              <a:buSzPts val="1400"/>
              <a:buNone/>
              <a:defRPr sz="1900">
                <a:solidFill>
                  <a:schemeClr val="dk1"/>
                </a:solidFill>
                <a:latin typeface="Arial"/>
                <a:ea typeface="Arial"/>
                <a:cs typeface="Arial"/>
                <a:sym typeface="Arial"/>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endParaRPr/>
          </a:p>
        </p:txBody>
      </p:sp>
      <p:sp>
        <p:nvSpPr>
          <p:cNvPr id="256" name="Google Shape;256;p64"/>
          <p:cNvSpPr txBox="1">
            <a:spLocks noGrp="1"/>
          </p:cNvSpPr>
          <p:nvPr>
            <p:ph type="sldNum" idx="12"/>
          </p:nvPr>
        </p:nvSpPr>
        <p:spPr>
          <a:xfrm>
            <a:off x="17294231" y="9611629"/>
            <a:ext cx="733423" cy="547603"/>
          </a:xfrm>
          <a:prstGeom prst="rect">
            <a:avLst/>
          </a:prstGeom>
          <a:noFill/>
          <a:ln>
            <a:noFill/>
          </a:ln>
        </p:spPr>
        <p:txBody>
          <a:bodyPr spcFirstLastPara="1" wrap="square" lIns="163175" tIns="81575" rIns="163175" bIns="81575" anchor="t" anchorCtr="0">
            <a:noAutofit/>
          </a:bodyPr>
          <a:lstStyle>
            <a:lvl1pPr marL="0" marR="0" lvl="0" indent="0" algn="l" rtl="0">
              <a:spcBef>
                <a:spcPts val="0"/>
              </a:spcBef>
              <a:buNone/>
              <a:defRPr sz="1900">
                <a:solidFill>
                  <a:schemeClr val="dk1"/>
                </a:solidFill>
                <a:latin typeface="Arial"/>
                <a:ea typeface="Arial"/>
                <a:cs typeface="Arial"/>
                <a:sym typeface="Arial"/>
              </a:defRPr>
            </a:lvl1pPr>
            <a:lvl2pPr marL="0" marR="0" lvl="1" indent="0" algn="l" rtl="0">
              <a:spcBef>
                <a:spcPts val="0"/>
              </a:spcBef>
              <a:buNone/>
              <a:defRPr sz="1900">
                <a:solidFill>
                  <a:schemeClr val="dk1"/>
                </a:solidFill>
                <a:latin typeface="Arial"/>
                <a:ea typeface="Arial"/>
                <a:cs typeface="Arial"/>
                <a:sym typeface="Arial"/>
              </a:defRPr>
            </a:lvl2pPr>
            <a:lvl3pPr marL="0" marR="0" lvl="2" indent="0" algn="l" rtl="0">
              <a:spcBef>
                <a:spcPts val="0"/>
              </a:spcBef>
              <a:buNone/>
              <a:defRPr sz="1900">
                <a:solidFill>
                  <a:schemeClr val="dk1"/>
                </a:solidFill>
                <a:latin typeface="Arial"/>
                <a:ea typeface="Arial"/>
                <a:cs typeface="Arial"/>
                <a:sym typeface="Arial"/>
              </a:defRPr>
            </a:lvl3pPr>
            <a:lvl4pPr marL="0" marR="0" lvl="3" indent="0" algn="l" rtl="0">
              <a:spcBef>
                <a:spcPts val="0"/>
              </a:spcBef>
              <a:buNone/>
              <a:defRPr sz="1900">
                <a:solidFill>
                  <a:schemeClr val="dk1"/>
                </a:solidFill>
                <a:latin typeface="Arial"/>
                <a:ea typeface="Arial"/>
                <a:cs typeface="Arial"/>
                <a:sym typeface="Arial"/>
              </a:defRPr>
            </a:lvl4pPr>
            <a:lvl5pPr marL="0" marR="0" lvl="4" indent="0" algn="l" rtl="0">
              <a:spcBef>
                <a:spcPts val="0"/>
              </a:spcBef>
              <a:buNone/>
              <a:defRPr sz="1900">
                <a:solidFill>
                  <a:schemeClr val="dk1"/>
                </a:solidFill>
                <a:latin typeface="Arial"/>
                <a:ea typeface="Arial"/>
                <a:cs typeface="Arial"/>
                <a:sym typeface="Arial"/>
              </a:defRPr>
            </a:lvl5pPr>
            <a:lvl6pPr marL="0" marR="0" lvl="5" indent="0" algn="l" rtl="0">
              <a:spcBef>
                <a:spcPts val="0"/>
              </a:spcBef>
              <a:buNone/>
              <a:defRPr sz="1900">
                <a:solidFill>
                  <a:schemeClr val="dk1"/>
                </a:solidFill>
                <a:latin typeface="Arial"/>
                <a:ea typeface="Arial"/>
                <a:cs typeface="Arial"/>
                <a:sym typeface="Arial"/>
              </a:defRPr>
            </a:lvl6pPr>
            <a:lvl7pPr marL="0" marR="0" lvl="6" indent="0" algn="l" rtl="0">
              <a:spcBef>
                <a:spcPts val="0"/>
              </a:spcBef>
              <a:buNone/>
              <a:defRPr sz="1900">
                <a:solidFill>
                  <a:schemeClr val="dk1"/>
                </a:solidFill>
                <a:latin typeface="Arial"/>
                <a:ea typeface="Arial"/>
                <a:cs typeface="Arial"/>
                <a:sym typeface="Arial"/>
              </a:defRPr>
            </a:lvl7pPr>
            <a:lvl8pPr marL="0" marR="0" lvl="7" indent="0" algn="l" rtl="0">
              <a:spcBef>
                <a:spcPts val="0"/>
              </a:spcBef>
              <a:buNone/>
              <a:defRPr sz="1900">
                <a:solidFill>
                  <a:schemeClr val="dk1"/>
                </a:solidFill>
                <a:latin typeface="Arial"/>
                <a:ea typeface="Arial"/>
                <a:cs typeface="Arial"/>
                <a:sym typeface="Arial"/>
              </a:defRPr>
            </a:lvl8pPr>
            <a:lvl9pPr marL="0" marR="0" lvl="8" indent="0" algn="l" rtl="0">
              <a:spcBef>
                <a:spcPts val="0"/>
              </a:spcBef>
              <a:buNone/>
              <a:defRPr sz="19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63"/>
        <p:cNvGrpSpPr/>
        <p:nvPr/>
      </p:nvGrpSpPr>
      <p:grpSpPr>
        <a:xfrm>
          <a:off x="0" y="0"/>
          <a:ext cx="0" cy="0"/>
          <a:chOff x="0" y="0"/>
          <a:chExt cx="0" cy="0"/>
        </a:xfrm>
      </p:grpSpPr>
      <p:sp>
        <p:nvSpPr>
          <p:cNvPr id="264" name="Google Shape;264;p28"/>
          <p:cNvSpPr txBox="1">
            <a:spLocks noGrp="1"/>
          </p:cNvSpPr>
          <p:nvPr>
            <p:ph type="title"/>
          </p:nvPr>
        </p:nvSpPr>
        <p:spPr>
          <a:xfrm>
            <a:off x="914400" y="411893"/>
            <a:ext cx="16459200" cy="171423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5" name="Google Shape;265;p28"/>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28"/>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28"/>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50">
                <a:solidFill>
                  <a:srgbClr val="888888"/>
                </a:solidFill>
                <a:latin typeface="Calibri"/>
                <a:ea typeface="Calibri"/>
                <a:cs typeface="Calibri"/>
                <a:sym typeface="Calibri"/>
              </a:defRPr>
            </a:lvl1pPr>
            <a:lvl2pPr marL="0" marR="0" lvl="1" indent="0" algn="r">
              <a:spcBef>
                <a:spcPts val="0"/>
              </a:spcBef>
              <a:buNone/>
              <a:defRPr sz="1350">
                <a:solidFill>
                  <a:srgbClr val="888888"/>
                </a:solidFill>
                <a:latin typeface="Calibri"/>
                <a:ea typeface="Calibri"/>
                <a:cs typeface="Calibri"/>
                <a:sym typeface="Calibri"/>
              </a:defRPr>
            </a:lvl2pPr>
            <a:lvl3pPr marL="0" marR="0" lvl="2" indent="0" algn="r">
              <a:spcBef>
                <a:spcPts val="0"/>
              </a:spcBef>
              <a:buNone/>
              <a:defRPr sz="1350">
                <a:solidFill>
                  <a:srgbClr val="888888"/>
                </a:solidFill>
                <a:latin typeface="Calibri"/>
                <a:ea typeface="Calibri"/>
                <a:cs typeface="Calibri"/>
                <a:sym typeface="Calibri"/>
              </a:defRPr>
            </a:lvl3pPr>
            <a:lvl4pPr marL="0" marR="0" lvl="3" indent="0" algn="r">
              <a:spcBef>
                <a:spcPts val="0"/>
              </a:spcBef>
              <a:buNone/>
              <a:defRPr sz="1350">
                <a:solidFill>
                  <a:srgbClr val="888888"/>
                </a:solidFill>
                <a:latin typeface="Calibri"/>
                <a:ea typeface="Calibri"/>
                <a:cs typeface="Calibri"/>
                <a:sym typeface="Calibri"/>
              </a:defRPr>
            </a:lvl4pPr>
            <a:lvl5pPr marL="0" marR="0" lvl="4" indent="0" algn="r">
              <a:spcBef>
                <a:spcPts val="0"/>
              </a:spcBef>
              <a:buNone/>
              <a:defRPr sz="1350">
                <a:solidFill>
                  <a:srgbClr val="888888"/>
                </a:solidFill>
                <a:latin typeface="Calibri"/>
                <a:ea typeface="Calibri"/>
                <a:cs typeface="Calibri"/>
                <a:sym typeface="Calibri"/>
              </a:defRPr>
            </a:lvl5pPr>
            <a:lvl6pPr marL="0" marR="0" lvl="5" indent="0" algn="r">
              <a:spcBef>
                <a:spcPts val="0"/>
              </a:spcBef>
              <a:buNone/>
              <a:defRPr sz="1350">
                <a:solidFill>
                  <a:srgbClr val="888888"/>
                </a:solidFill>
                <a:latin typeface="Calibri"/>
                <a:ea typeface="Calibri"/>
                <a:cs typeface="Calibri"/>
                <a:sym typeface="Calibri"/>
              </a:defRPr>
            </a:lvl6pPr>
            <a:lvl7pPr marL="0" marR="0" lvl="6" indent="0" algn="r">
              <a:spcBef>
                <a:spcPts val="0"/>
              </a:spcBef>
              <a:buNone/>
              <a:defRPr sz="1350">
                <a:solidFill>
                  <a:srgbClr val="888888"/>
                </a:solidFill>
                <a:latin typeface="Calibri"/>
                <a:ea typeface="Calibri"/>
                <a:cs typeface="Calibri"/>
                <a:sym typeface="Calibri"/>
              </a:defRPr>
            </a:lvl7pPr>
            <a:lvl8pPr marL="0" marR="0" lvl="7" indent="0" algn="r">
              <a:spcBef>
                <a:spcPts val="0"/>
              </a:spcBef>
              <a:buNone/>
              <a:defRPr sz="1350">
                <a:solidFill>
                  <a:srgbClr val="888888"/>
                </a:solidFill>
                <a:latin typeface="Calibri"/>
                <a:ea typeface="Calibri"/>
                <a:cs typeface="Calibri"/>
                <a:sym typeface="Calibri"/>
              </a:defRPr>
            </a:lvl8pPr>
            <a:lvl9pPr marL="0" marR="0" lvl="8" indent="0" algn="r">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8"/>
        <p:cNvGrpSpPr/>
        <p:nvPr/>
      </p:nvGrpSpPr>
      <p:grpSpPr>
        <a:xfrm>
          <a:off x="0" y="0"/>
          <a:ext cx="0" cy="0"/>
          <a:chOff x="0" y="0"/>
          <a:chExt cx="0" cy="0"/>
        </a:xfrm>
      </p:grpSpPr>
      <p:sp>
        <p:nvSpPr>
          <p:cNvPr id="269" name="Google Shape;269;p39"/>
          <p:cNvSpPr txBox="1">
            <a:spLocks noGrp="1"/>
          </p:cNvSpPr>
          <p:nvPr>
            <p:ph type="ctrTitle"/>
          </p:nvPr>
        </p:nvSpPr>
        <p:spPr>
          <a:xfrm>
            <a:off x="2286000" y="1683285"/>
            <a:ext cx="13716000" cy="3580847"/>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749"/>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70" name="Google Shape;270;p39"/>
          <p:cNvSpPr txBox="1">
            <a:spLocks noGrp="1"/>
          </p:cNvSpPr>
          <p:nvPr>
            <p:ph type="subTitle" idx="1"/>
          </p:nvPr>
        </p:nvSpPr>
        <p:spPr>
          <a:xfrm>
            <a:off x="2286000" y="5402223"/>
            <a:ext cx="13716000" cy="248326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125"/>
              </a:spcBef>
              <a:spcAft>
                <a:spcPts val="0"/>
              </a:spcAft>
              <a:buClr>
                <a:schemeClr val="dk1"/>
              </a:buClr>
              <a:buSzPts val="2700"/>
              <a:buNone/>
              <a:defRPr sz="2700"/>
            </a:lvl1pPr>
            <a:lvl2pPr lvl="1" algn="ctr">
              <a:lnSpc>
                <a:spcPct val="90000"/>
              </a:lnSpc>
              <a:spcBef>
                <a:spcPts val="562"/>
              </a:spcBef>
              <a:spcAft>
                <a:spcPts val="0"/>
              </a:spcAft>
              <a:buClr>
                <a:schemeClr val="dk1"/>
              </a:buClr>
              <a:buSzPts val="2250"/>
              <a:buNone/>
              <a:defRPr sz="2250"/>
            </a:lvl2pPr>
            <a:lvl3pPr lvl="2" algn="ctr">
              <a:lnSpc>
                <a:spcPct val="90000"/>
              </a:lnSpc>
              <a:spcBef>
                <a:spcPts val="562"/>
              </a:spcBef>
              <a:spcAft>
                <a:spcPts val="0"/>
              </a:spcAft>
              <a:buClr>
                <a:schemeClr val="dk1"/>
              </a:buClr>
              <a:buSzPts val="2025"/>
              <a:buNone/>
              <a:defRPr sz="2025"/>
            </a:lvl3pPr>
            <a:lvl4pPr lvl="3" algn="ctr">
              <a:lnSpc>
                <a:spcPct val="90000"/>
              </a:lnSpc>
              <a:spcBef>
                <a:spcPts val="562"/>
              </a:spcBef>
              <a:spcAft>
                <a:spcPts val="0"/>
              </a:spcAft>
              <a:buClr>
                <a:schemeClr val="dk1"/>
              </a:buClr>
              <a:buSzPts val="1800"/>
              <a:buNone/>
              <a:defRPr sz="1800"/>
            </a:lvl4pPr>
            <a:lvl5pPr lvl="4" algn="ctr">
              <a:lnSpc>
                <a:spcPct val="90000"/>
              </a:lnSpc>
              <a:spcBef>
                <a:spcPts val="562"/>
              </a:spcBef>
              <a:spcAft>
                <a:spcPts val="0"/>
              </a:spcAft>
              <a:buClr>
                <a:schemeClr val="dk1"/>
              </a:buClr>
              <a:buSzPts val="1800"/>
              <a:buNone/>
              <a:defRPr sz="1800"/>
            </a:lvl5pPr>
            <a:lvl6pPr lvl="5" algn="ctr">
              <a:lnSpc>
                <a:spcPct val="90000"/>
              </a:lnSpc>
              <a:spcBef>
                <a:spcPts val="562"/>
              </a:spcBef>
              <a:spcAft>
                <a:spcPts val="0"/>
              </a:spcAft>
              <a:buClr>
                <a:schemeClr val="dk1"/>
              </a:buClr>
              <a:buSzPts val="1800"/>
              <a:buNone/>
              <a:defRPr sz="1800"/>
            </a:lvl6pPr>
            <a:lvl7pPr lvl="6" algn="ctr">
              <a:lnSpc>
                <a:spcPct val="90000"/>
              </a:lnSpc>
              <a:spcBef>
                <a:spcPts val="562"/>
              </a:spcBef>
              <a:spcAft>
                <a:spcPts val="0"/>
              </a:spcAft>
              <a:buClr>
                <a:schemeClr val="dk1"/>
              </a:buClr>
              <a:buSzPts val="1800"/>
              <a:buNone/>
              <a:defRPr sz="1800"/>
            </a:lvl7pPr>
            <a:lvl8pPr lvl="7" algn="ctr">
              <a:lnSpc>
                <a:spcPct val="90000"/>
              </a:lnSpc>
              <a:spcBef>
                <a:spcPts val="562"/>
              </a:spcBef>
              <a:spcAft>
                <a:spcPts val="0"/>
              </a:spcAft>
              <a:buClr>
                <a:schemeClr val="dk1"/>
              </a:buClr>
              <a:buSzPts val="1800"/>
              <a:buNone/>
              <a:defRPr sz="1800"/>
            </a:lvl8pPr>
            <a:lvl9pPr lvl="8" algn="ctr">
              <a:lnSpc>
                <a:spcPct val="90000"/>
              </a:lnSpc>
              <a:spcBef>
                <a:spcPts val="562"/>
              </a:spcBef>
              <a:spcAft>
                <a:spcPts val="0"/>
              </a:spcAft>
              <a:buClr>
                <a:schemeClr val="dk1"/>
              </a:buClr>
              <a:buSzPts val="1800"/>
              <a:buNone/>
              <a:defRPr sz="1800"/>
            </a:lvl9pPr>
          </a:lstStyle>
          <a:p>
            <a:endParaRPr/>
          </a:p>
        </p:txBody>
      </p:sp>
      <p:sp>
        <p:nvSpPr>
          <p:cNvPr id="271" name="Google Shape;271;p39"/>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39"/>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39"/>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50">
                <a:solidFill>
                  <a:srgbClr val="888888"/>
                </a:solidFill>
                <a:latin typeface="Calibri"/>
                <a:ea typeface="Calibri"/>
                <a:cs typeface="Calibri"/>
                <a:sym typeface="Calibri"/>
              </a:defRPr>
            </a:lvl1pPr>
            <a:lvl2pPr marL="0" marR="0" lvl="1" indent="0" algn="r">
              <a:spcBef>
                <a:spcPts val="0"/>
              </a:spcBef>
              <a:buNone/>
              <a:defRPr sz="1350">
                <a:solidFill>
                  <a:srgbClr val="888888"/>
                </a:solidFill>
                <a:latin typeface="Calibri"/>
                <a:ea typeface="Calibri"/>
                <a:cs typeface="Calibri"/>
                <a:sym typeface="Calibri"/>
              </a:defRPr>
            </a:lvl2pPr>
            <a:lvl3pPr marL="0" marR="0" lvl="2" indent="0" algn="r">
              <a:spcBef>
                <a:spcPts val="0"/>
              </a:spcBef>
              <a:buNone/>
              <a:defRPr sz="1350">
                <a:solidFill>
                  <a:srgbClr val="888888"/>
                </a:solidFill>
                <a:latin typeface="Calibri"/>
                <a:ea typeface="Calibri"/>
                <a:cs typeface="Calibri"/>
                <a:sym typeface="Calibri"/>
              </a:defRPr>
            </a:lvl3pPr>
            <a:lvl4pPr marL="0" marR="0" lvl="3" indent="0" algn="r">
              <a:spcBef>
                <a:spcPts val="0"/>
              </a:spcBef>
              <a:buNone/>
              <a:defRPr sz="1350">
                <a:solidFill>
                  <a:srgbClr val="888888"/>
                </a:solidFill>
                <a:latin typeface="Calibri"/>
                <a:ea typeface="Calibri"/>
                <a:cs typeface="Calibri"/>
                <a:sym typeface="Calibri"/>
              </a:defRPr>
            </a:lvl4pPr>
            <a:lvl5pPr marL="0" marR="0" lvl="4" indent="0" algn="r">
              <a:spcBef>
                <a:spcPts val="0"/>
              </a:spcBef>
              <a:buNone/>
              <a:defRPr sz="1350">
                <a:solidFill>
                  <a:srgbClr val="888888"/>
                </a:solidFill>
                <a:latin typeface="Calibri"/>
                <a:ea typeface="Calibri"/>
                <a:cs typeface="Calibri"/>
                <a:sym typeface="Calibri"/>
              </a:defRPr>
            </a:lvl5pPr>
            <a:lvl6pPr marL="0" marR="0" lvl="5" indent="0" algn="r">
              <a:spcBef>
                <a:spcPts val="0"/>
              </a:spcBef>
              <a:buNone/>
              <a:defRPr sz="1350">
                <a:solidFill>
                  <a:srgbClr val="888888"/>
                </a:solidFill>
                <a:latin typeface="Calibri"/>
                <a:ea typeface="Calibri"/>
                <a:cs typeface="Calibri"/>
                <a:sym typeface="Calibri"/>
              </a:defRPr>
            </a:lvl6pPr>
            <a:lvl7pPr marL="0" marR="0" lvl="6" indent="0" algn="r">
              <a:spcBef>
                <a:spcPts val="0"/>
              </a:spcBef>
              <a:buNone/>
              <a:defRPr sz="1350">
                <a:solidFill>
                  <a:srgbClr val="888888"/>
                </a:solidFill>
                <a:latin typeface="Calibri"/>
                <a:ea typeface="Calibri"/>
                <a:cs typeface="Calibri"/>
                <a:sym typeface="Calibri"/>
              </a:defRPr>
            </a:lvl7pPr>
            <a:lvl8pPr marL="0" marR="0" lvl="7" indent="0" algn="r">
              <a:spcBef>
                <a:spcPts val="0"/>
              </a:spcBef>
              <a:buNone/>
              <a:defRPr sz="1350">
                <a:solidFill>
                  <a:srgbClr val="888888"/>
                </a:solidFill>
                <a:latin typeface="Calibri"/>
                <a:ea typeface="Calibri"/>
                <a:cs typeface="Calibri"/>
                <a:sym typeface="Calibri"/>
              </a:defRPr>
            </a:lvl8pPr>
            <a:lvl9pPr marL="0" marR="0" lvl="8" indent="0" algn="r">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4"/>
        <p:cNvGrpSpPr/>
        <p:nvPr/>
      </p:nvGrpSpPr>
      <p:grpSpPr>
        <a:xfrm>
          <a:off x="0" y="0"/>
          <a:ext cx="0" cy="0"/>
          <a:chOff x="0" y="0"/>
          <a:chExt cx="0" cy="0"/>
        </a:xfrm>
      </p:grpSpPr>
      <p:sp>
        <p:nvSpPr>
          <p:cNvPr id="275" name="Google Shape;275;p40"/>
          <p:cNvSpPr txBox="1">
            <a:spLocks noGrp="1"/>
          </p:cNvSpPr>
          <p:nvPr>
            <p:ph type="title"/>
          </p:nvPr>
        </p:nvSpPr>
        <p:spPr>
          <a:xfrm>
            <a:off x="1257300" y="547604"/>
            <a:ext cx="15773400" cy="198803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76" name="Google Shape;276;p40"/>
          <p:cNvSpPr txBox="1">
            <a:spLocks noGrp="1"/>
          </p:cNvSpPr>
          <p:nvPr>
            <p:ph type="body" idx="1"/>
          </p:nvPr>
        </p:nvSpPr>
        <p:spPr>
          <a:xfrm>
            <a:off x="1257300" y="2738015"/>
            <a:ext cx="15773400" cy="6526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125"/>
              </a:spcBef>
              <a:spcAft>
                <a:spcPts val="0"/>
              </a:spcAft>
              <a:buClr>
                <a:schemeClr val="dk1"/>
              </a:buClr>
              <a:buSzPts val="1800"/>
              <a:buChar char="•"/>
              <a:defRPr/>
            </a:lvl1pPr>
            <a:lvl2pPr marL="914400" lvl="1" indent="-342900" algn="l">
              <a:lnSpc>
                <a:spcPct val="90000"/>
              </a:lnSpc>
              <a:spcBef>
                <a:spcPts val="562"/>
              </a:spcBef>
              <a:spcAft>
                <a:spcPts val="0"/>
              </a:spcAft>
              <a:buClr>
                <a:schemeClr val="dk1"/>
              </a:buClr>
              <a:buSzPts val="1800"/>
              <a:buChar char="•"/>
              <a:defRPr/>
            </a:lvl2pPr>
            <a:lvl3pPr marL="1371600" lvl="2" indent="-342900" algn="l">
              <a:lnSpc>
                <a:spcPct val="90000"/>
              </a:lnSpc>
              <a:spcBef>
                <a:spcPts val="562"/>
              </a:spcBef>
              <a:spcAft>
                <a:spcPts val="0"/>
              </a:spcAft>
              <a:buClr>
                <a:schemeClr val="dk1"/>
              </a:buClr>
              <a:buSzPts val="1800"/>
              <a:buChar char="•"/>
              <a:defRPr/>
            </a:lvl3pPr>
            <a:lvl4pPr marL="1828800" lvl="3" indent="-342900" algn="l">
              <a:lnSpc>
                <a:spcPct val="90000"/>
              </a:lnSpc>
              <a:spcBef>
                <a:spcPts val="562"/>
              </a:spcBef>
              <a:spcAft>
                <a:spcPts val="0"/>
              </a:spcAft>
              <a:buClr>
                <a:schemeClr val="dk1"/>
              </a:buClr>
              <a:buSzPts val="1800"/>
              <a:buChar char="•"/>
              <a:defRPr/>
            </a:lvl4pPr>
            <a:lvl5pPr marL="2286000" lvl="4" indent="-342900" algn="l">
              <a:lnSpc>
                <a:spcPct val="90000"/>
              </a:lnSpc>
              <a:spcBef>
                <a:spcPts val="562"/>
              </a:spcBef>
              <a:spcAft>
                <a:spcPts val="0"/>
              </a:spcAft>
              <a:buClr>
                <a:schemeClr val="dk1"/>
              </a:buClr>
              <a:buSzPts val="1800"/>
              <a:buChar char="•"/>
              <a:defRPr/>
            </a:lvl5pPr>
            <a:lvl6pPr marL="2743200" lvl="5" indent="-342900" algn="l">
              <a:lnSpc>
                <a:spcPct val="90000"/>
              </a:lnSpc>
              <a:spcBef>
                <a:spcPts val="562"/>
              </a:spcBef>
              <a:spcAft>
                <a:spcPts val="0"/>
              </a:spcAft>
              <a:buClr>
                <a:schemeClr val="dk1"/>
              </a:buClr>
              <a:buSzPts val="1800"/>
              <a:buChar char="•"/>
              <a:defRPr/>
            </a:lvl6pPr>
            <a:lvl7pPr marL="3200400" lvl="6" indent="-342900" algn="l">
              <a:lnSpc>
                <a:spcPct val="90000"/>
              </a:lnSpc>
              <a:spcBef>
                <a:spcPts val="562"/>
              </a:spcBef>
              <a:spcAft>
                <a:spcPts val="0"/>
              </a:spcAft>
              <a:buClr>
                <a:schemeClr val="dk1"/>
              </a:buClr>
              <a:buSzPts val="1800"/>
              <a:buChar char="•"/>
              <a:defRPr/>
            </a:lvl7pPr>
            <a:lvl8pPr marL="3657600" lvl="7" indent="-342900" algn="l">
              <a:lnSpc>
                <a:spcPct val="90000"/>
              </a:lnSpc>
              <a:spcBef>
                <a:spcPts val="562"/>
              </a:spcBef>
              <a:spcAft>
                <a:spcPts val="0"/>
              </a:spcAft>
              <a:buClr>
                <a:schemeClr val="dk1"/>
              </a:buClr>
              <a:buSzPts val="1800"/>
              <a:buChar char="•"/>
              <a:defRPr/>
            </a:lvl8pPr>
            <a:lvl9pPr marL="4114800" lvl="8" indent="-342900" algn="l">
              <a:lnSpc>
                <a:spcPct val="90000"/>
              </a:lnSpc>
              <a:spcBef>
                <a:spcPts val="562"/>
              </a:spcBef>
              <a:spcAft>
                <a:spcPts val="0"/>
              </a:spcAft>
              <a:buClr>
                <a:schemeClr val="dk1"/>
              </a:buClr>
              <a:buSzPts val="1800"/>
              <a:buChar char="•"/>
              <a:defRPr/>
            </a:lvl9pPr>
          </a:lstStyle>
          <a:p>
            <a:endParaRPr/>
          </a:p>
        </p:txBody>
      </p:sp>
      <p:sp>
        <p:nvSpPr>
          <p:cNvPr id="277" name="Google Shape;277;p40"/>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40"/>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40"/>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50">
                <a:solidFill>
                  <a:srgbClr val="888888"/>
                </a:solidFill>
                <a:latin typeface="Calibri"/>
                <a:ea typeface="Calibri"/>
                <a:cs typeface="Calibri"/>
                <a:sym typeface="Calibri"/>
              </a:defRPr>
            </a:lvl1pPr>
            <a:lvl2pPr marL="0" marR="0" lvl="1" indent="0" algn="r">
              <a:spcBef>
                <a:spcPts val="0"/>
              </a:spcBef>
              <a:buNone/>
              <a:defRPr sz="1350">
                <a:solidFill>
                  <a:srgbClr val="888888"/>
                </a:solidFill>
                <a:latin typeface="Calibri"/>
                <a:ea typeface="Calibri"/>
                <a:cs typeface="Calibri"/>
                <a:sym typeface="Calibri"/>
              </a:defRPr>
            </a:lvl2pPr>
            <a:lvl3pPr marL="0" marR="0" lvl="2" indent="0" algn="r">
              <a:spcBef>
                <a:spcPts val="0"/>
              </a:spcBef>
              <a:buNone/>
              <a:defRPr sz="1350">
                <a:solidFill>
                  <a:srgbClr val="888888"/>
                </a:solidFill>
                <a:latin typeface="Calibri"/>
                <a:ea typeface="Calibri"/>
                <a:cs typeface="Calibri"/>
                <a:sym typeface="Calibri"/>
              </a:defRPr>
            </a:lvl3pPr>
            <a:lvl4pPr marL="0" marR="0" lvl="3" indent="0" algn="r">
              <a:spcBef>
                <a:spcPts val="0"/>
              </a:spcBef>
              <a:buNone/>
              <a:defRPr sz="1350">
                <a:solidFill>
                  <a:srgbClr val="888888"/>
                </a:solidFill>
                <a:latin typeface="Calibri"/>
                <a:ea typeface="Calibri"/>
                <a:cs typeface="Calibri"/>
                <a:sym typeface="Calibri"/>
              </a:defRPr>
            </a:lvl4pPr>
            <a:lvl5pPr marL="0" marR="0" lvl="4" indent="0" algn="r">
              <a:spcBef>
                <a:spcPts val="0"/>
              </a:spcBef>
              <a:buNone/>
              <a:defRPr sz="1350">
                <a:solidFill>
                  <a:srgbClr val="888888"/>
                </a:solidFill>
                <a:latin typeface="Calibri"/>
                <a:ea typeface="Calibri"/>
                <a:cs typeface="Calibri"/>
                <a:sym typeface="Calibri"/>
              </a:defRPr>
            </a:lvl5pPr>
            <a:lvl6pPr marL="0" marR="0" lvl="5" indent="0" algn="r">
              <a:spcBef>
                <a:spcPts val="0"/>
              </a:spcBef>
              <a:buNone/>
              <a:defRPr sz="1350">
                <a:solidFill>
                  <a:srgbClr val="888888"/>
                </a:solidFill>
                <a:latin typeface="Calibri"/>
                <a:ea typeface="Calibri"/>
                <a:cs typeface="Calibri"/>
                <a:sym typeface="Calibri"/>
              </a:defRPr>
            </a:lvl6pPr>
            <a:lvl7pPr marL="0" marR="0" lvl="6" indent="0" algn="r">
              <a:spcBef>
                <a:spcPts val="0"/>
              </a:spcBef>
              <a:buNone/>
              <a:defRPr sz="1350">
                <a:solidFill>
                  <a:srgbClr val="888888"/>
                </a:solidFill>
                <a:latin typeface="Calibri"/>
                <a:ea typeface="Calibri"/>
                <a:cs typeface="Calibri"/>
                <a:sym typeface="Calibri"/>
              </a:defRPr>
            </a:lvl7pPr>
            <a:lvl8pPr marL="0" marR="0" lvl="7" indent="0" algn="r">
              <a:spcBef>
                <a:spcPts val="0"/>
              </a:spcBef>
              <a:buNone/>
              <a:defRPr sz="1350">
                <a:solidFill>
                  <a:srgbClr val="888888"/>
                </a:solidFill>
                <a:latin typeface="Calibri"/>
                <a:ea typeface="Calibri"/>
                <a:cs typeface="Calibri"/>
                <a:sym typeface="Calibri"/>
              </a:defRPr>
            </a:lvl8pPr>
            <a:lvl9pPr marL="0" marR="0" lvl="8" indent="0" algn="r">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0"/>
        <p:cNvGrpSpPr/>
        <p:nvPr/>
      </p:nvGrpSpPr>
      <p:grpSpPr>
        <a:xfrm>
          <a:off x="0" y="0"/>
          <a:ext cx="0" cy="0"/>
          <a:chOff x="0" y="0"/>
          <a:chExt cx="0" cy="0"/>
        </a:xfrm>
      </p:grpSpPr>
      <p:sp>
        <p:nvSpPr>
          <p:cNvPr id="281" name="Google Shape;281;p41"/>
          <p:cNvSpPr txBox="1">
            <a:spLocks noGrp="1"/>
          </p:cNvSpPr>
          <p:nvPr>
            <p:ph type="title"/>
          </p:nvPr>
        </p:nvSpPr>
        <p:spPr>
          <a:xfrm>
            <a:off x="1247776" y="2564214"/>
            <a:ext cx="15773400" cy="427844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749"/>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82" name="Google Shape;282;p41"/>
          <p:cNvSpPr txBox="1">
            <a:spLocks noGrp="1"/>
          </p:cNvSpPr>
          <p:nvPr>
            <p:ph type="body" idx="1"/>
          </p:nvPr>
        </p:nvSpPr>
        <p:spPr>
          <a:xfrm>
            <a:off x="1247776" y="6883135"/>
            <a:ext cx="15773400" cy="224993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25"/>
              </a:spcBef>
              <a:spcAft>
                <a:spcPts val="0"/>
              </a:spcAft>
              <a:buClr>
                <a:srgbClr val="888888"/>
              </a:buClr>
              <a:buSzPts val="2700"/>
              <a:buNone/>
              <a:defRPr sz="2700">
                <a:solidFill>
                  <a:srgbClr val="888888"/>
                </a:solidFill>
              </a:defRPr>
            </a:lvl1pPr>
            <a:lvl2pPr marL="914400" lvl="1" indent="-228600" algn="l">
              <a:lnSpc>
                <a:spcPct val="90000"/>
              </a:lnSpc>
              <a:spcBef>
                <a:spcPts val="562"/>
              </a:spcBef>
              <a:spcAft>
                <a:spcPts val="0"/>
              </a:spcAft>
              <a:buClr>
                <a:srgbClr val="888888"/>
              </a:buClr>
              <a:buSzPts val="2250"/>
              <a:buNone/>
              <a:defRPr sz="2250">
                <a:solidFill>
                  <a:srgbClr val="888888"/>
                </a:solidFill>
              </a:defRPr>
            </a:lvl2pPr>
            <a:lvl3pPr marL="1371600" lvl="2" indent="-228600" algn="l">
              <a:lnSpc>
                <a:spcPct val="90000"/>
              </a:lnSpc>
              <a:spcBef>
                <a:spcPts val="562"/>
              </a:spcBef>
              <a:spcAft>
                <a:spcPts val="0"/>
              </a:spcAft>
              <a:buClr>
                <a:srgbClr val="888888"/>
              </a:buClr>
              <a:buSzPts val="2025"/>
              <a:buNone/>
              <a:defRPr sz="2025">
                <a:solidFill>
                  <a:srgbClr val="888888"/>
                </a:solidFill>
              </a:defRPr>
            </a:lvl3pPr>
            <a:lvl4pPr marL="1828800" lvl="3" indent="-228600" algn="l">
              <a:lnSpc>
                <a:spcPct val="90000"/>
              </a:lnSpc>
              <a:spcBef>
                <a:spcPts val="562"/>
              </a:spcBef>
              <a:spcAft>
                <a:spcPts val="0"/>
              </a:spcAft>
              <a:buClr>
                <a:srgbClr val="888888"/>
              </a:buClr>
              <a:buSzPts val="1800"/>
              <a:buNone/>
              <a:defRPr sz="1800">
                <a:solidFill>
                  <a:srgbClr val="888888"/>
                </a:solidFill>
              </a:defRPr>
            </a:lvl4pPr>
            <a:lvl5pPr marL="2286000" lvl="4" indent="-228600" algn="l">
              <a:lnSpc>
                <a:spcPct val="90000"/>
              </a:lnSpc>
              <a:spcBef>
                <a:spcPts val="562"/>
              </a:spcBef>
              <a:spcAft>
                <a:spcPts val="0"/>
              </a:spcAft>
              <a:buClr>
                <a:srgbClr val="888888"/>
              </a:buClr>
              <a:buSzPts val="1800"/>
              <a:buNone/>
              <a:defRPr sz="1800">
                <a:solidFill>
                  <a:srgbClr val="888888"/>
                </a:solidFill>
              </a:defRPr>
            </a:lvl5pPr>
            <a:lvl6pPr marL="2743200" lvl="5" indent="-228600" algn="l">
              <a:lnSpc>
                <a:spcPct val="90000"/>
              </a:lnSpc>
              <a:spcBef>
                <a:spcPts val="562"/>
              </a:spcBef>
              <a:spcAft>
                <a:spcPts val="0"/>
              </a:spcAft>
              <a:buClr>
                <a:srgbClr val="888888"/>
              </a:buClr>
              <a:buSzPts val="1800"/>
              <a:buNone/>
              <a:defRPr sz="1800">
                <a:solidFill>
                  <a:srgbClr val="888888"/>
                </a:solidFill>
              </a:defRPr>
            </a:lvl6pPr>
            <a:lvl7pPr marL="3200400" lvl="6" indent="-228600" algn="l">
              <a:lnSpc>
                <a:spcPct val="90000"/>
              </a:lnSpc>
              <a:spcBef>
                <a:spcPts val="562"/>
              </a:spcBef>
              <a:spcAft>
                <a:spcPts val="0"/>
              </a:spcAft>
              <a:buClr>
                <a:srgbClr val="888888"/>
              </a:buClr>
              <a:buSzPts val="1800"/>
              <a:buNone/>
              <a:defRPr sz="1800">
                <a:solidFill>
                  <a:srgbClr val="888888"/>
                </a:solidFill>
              </a:defRPr>
            </a:lvl7pPr>
            <a:lvl8pPr marL="3657600" lvl="7" indent="-228600" algn="l">
              <a:lnSpc>
                <a:spcPct val="90000"/>
              </a:lnSpc>
              <a:spcBef>
                <a:spcPts val="562"/>
              </a:spcBef>
              <a:spcAft>
                <a:spcPts val="0"/>
              </a:spcAft>
              <a:buClr>
                <a:srgbClr val="888888"/>
              </a:buClr>
              <a:buSzPts val="1800"/>
              <a:buNone/>
              <a:defRPr sz="1800">
                <a:solidFill>
                  <a:srgbClr val="888888"/>
                </a:solidFill>
              </a:defRPr>
            </a:lvl8pPr>
            <a:lvl9pPr marL="4114800" lvl="8" indent="-228600" algn="l">
              <a:lnSpc>
                <a:spcPct val="90000"/>
              </a:lnSpc>
              <a:spcBef>
                <a:spcPts val="562"/>
              </a:spcBef>
              <a:spcAft>
                <a:spcPts val="0"/>
              </a:spcAft>
              <a:buClr>
                <a:srgbClr val="888888"/>
              </a:buClr>
              <a:buSzPts val="1800"/>
              <a:buNone/>
              <a:defRPr sz="1800">
                <a:solidFill>
                  <a:srgbClr val="888888"/>
                </a:solidFill>
              </a:defRPr>
            </a:lvl9pPr>
          </a:lstStyle>
          <a:p>
            <a:endParaRPr/>
          </a:p>
        </p:txBody>
      </p:sp>
      <p:sp>
        <p:nvSpPr>
          <p:cNvPr id="283" name="Google Shape;283;p41"/>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41"/>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41"/>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50">
                <a:solidFill>
                  <a:srgbClr val="888888"/>
                </a:solidFill>
                <a:latin typeface="Calibri"/>
                <a:ea typeface="Calibri"/>
                <a:cs typeface="Calibri"/>
                <a:sym typeface="Calibri"/>
              </a:defRPr>
            </a:lvl1pPr>
            <a:lvl2pPr marL="0" marR="0" lvl="1" indent="0" algn="r">
              <a:spcBef>
                <a:spcPts val="0"/>
              </a:spcBef>
              <a:buNone/>
              <a:defRPr sz="1350">
                <a:solidFill>
                  <a:srgbClr val="888888"/>
                </a:solidFill>
                <a:latin typeface="Calibri"/>
                <a:ea typeface="Calibri"/>
                <a:cs typeface="Calibri"/>
                <a:sym typeface="Calibri"/>
              </a:defRPr>
            </a:lvl2pPr>
            <a:lvl3pPr marL="0" marR="0" lvl="2" indent="0" algn="r">
              <a:spcBef>
                <a:spcPts val="0"/>
              </a:spcBef>
              <a:buNone/>
              <a:defRPr sz="1350">
                <a:solidFill>
                  <a:srgbClr val="888888"/>
                </a:solidFill>
                <a:latin typeface="Calibri"/>
                <a:ea typeface="Calibri"/>
                <a:cs typeface="Calibri"/>
                <a:sym typeface="Calibri"/>
              </a:defRPr>
            </a:lvl3pPr>
            <a:lvl4pPr marL="0" marR="0" lvl="3" indent="0" algn="r">
              <a:spcBef>
                <a:spcPts val="0"/>
              </a:spcBef>
              <a:buNone/>
              <a:defRPr sz="1350">
                <a:solidFill>
                  <a:srgbClr val="888888"/>
                </a:solidFill>
                <a:latin typeface="Calibri"/>
                <a:ea typeface="Calibri"/>
                <a:cs typeface="Calibri"/>
                <a:sym typeface="Calibri"/>
              </a:defRPr>
            </a:lvl4pPr>
            <a:lvl5pPr marL="0" marR="0" lvl="4" indent="0" algn="r">
              <a:spcBef>
                <a:spcPts val="0"/>
              </a:spcBef>
              <a:buNone/>
              <a:defRPr sz="1350">
                <a:solidFill>
                  <a:srgbClr val="888888"/>
                </a:solidFill>
                <a:latin typeface="Calibri"/>
                <a:ea typeface="Calibri"/>
                <a:cs typeface="Calibri"/>
                <a:sym typeface="Calibri"/>
              </a:defRPr>
            </a:lvl5pPr>
            <a:lvl6pPr marL="0" marR="0" lvl="5" indent="0" algn="r">
              <a:spcBef>
                <a:spcPts val="0"/>
              </a:spcBef>
              <a:buNone/>
              <a:defRPr sz="1350">
                <a:solidFill>
                  <a:srgbClr val="888888"/>
                </a:solidFill>
                <a:latin typeface="Calibri"/>
                <a:ea typeface="Calibri"/>
                <a:cs typeface="Calibri"/>
                <a:sym typeface="Calibri"/>
              </a:defRPr>
            </a:lvl6pPr>
            <a:lvl7pPr marL="0" marR="0" lvl="6" indent="0" algn="r">
              <a:spcBef>
                <a:spcPts val="0"/>
              </a:spcBef>
              <a:buNone/>
              <a:defRPr sz="1350">
                <a:solidFill>
                  <a:srgbClr val="888888"/>
                </a:solidFill>
                <a:latin typeface="Calibri"/>
                <a:ea typeface="Calibri"/>
                <a:cs typeface="Calibri"/>
                <a:sym typeface="Calibri"/>
              </a:defRPr>
            </a:lvl7pPr>
            <a:lvl8pPr marL="0" marR="0" lvl="7" indent="0" algn="r">
              <a:spcBef>
                <a:spcPts val="0"/>
              </a:spcBef>
              <a:buNone/>
              <a:defRPr sz="1350">
                <a:solidFill>
                  <a:srgbClr val="888888"/>
                </a:solidFill>
                <a:latin typeface="Calibri"/>
                <a:ea typeface="Calibri"/>
                <a:cs typeface="Calibri"/>
                <a:sym typeface="Calibri"/>
              </a:defRPr>
            </a:lvl8pPr>
            <a:lvl9pPr marL="0" marR="0" lvl="8" indent="0" algn="r">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6"/>
        <p:cNvGrpSpPr/>
        <p:nvPr/>
      </p:nvGrpSpPr>
      <p:grpSpPr>
        <a:xfrm>
          <a:off x="0" y="0"/>
          <a:ext cx="0" cy="0"/>
          <a:chOff x="0" y="0"/>
          <a:chExt cx="0" cy="0"/>
        </a:xfrm>
      </p:grpSpPr>
      <p:sp>
        <p:nvSpPr>
          <p:cNvPr id="287" name="Google Shape;287;p42"/>
          <p:cNvSpPr txBox="1">
            <a:spLocks noGrp="1"/>
          </p:cNvSpPr>
          <p:nvPr>
            <p:ph type="title"/>
          </p:nvPr>
        </p:nvSpPr>
        <p:spPr>
          <a:xfrm>
            <a:off x="1257300" y="547604"/>
            <a:ext cx="15773400" cy="198803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88" name="Google Shape;288;p42"/>
          <p:cNvSpPr txBox="1">
            <a:spLocks noGrp="1"/>
          </p:cNvSpPr>
          <p:nvPr>
            <p:ph type="body" idx="1"/>
          </p:nvPr>
        </p:nvSpPr>
        <p:spPr>
          <a:xfrm>
            <a:off x="1257300" y="2738015"/>
            <a:ext cx="7772400" cy="6526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125"/>
              </a:spcBef>
              <a:spcAft>
                <a:spcPts val="0"/>
              </a:spcAft>
              <a:buClr>
                <a:schemeClr val="dk1"/>
              </a:buClr>
              <a:buSzPts val="1800"/>
              <a:buChar char="•"/>
              <a:defRPr/>
            </a:lvl1pPr>
            <a:lvl2pPr marL="914400" lvl="1" indent="-342900" algn="l">
              <a:lnSpc>
                <a:spcPct val="90000"/>
              </a:lnSpc>
              <a:spcBef>
                <a:spcPts val="562"/>
              </a:spcBef>
              <a:spcAft>
                <a:spcPts val="0"/>
              </a:spcAft>
              <a:buClr>
                <a:schemeClr val="dk1"/>
              </a:buClr>
              <a:buSzPts val="1800"/>
              <a:buChar char="•"/>
              <a:defRPr/>
            </a:lvl2pPr>
            <a:lvl3pPr marL="1371600" lvl="2" indent="-342900" algn="l">
              <a:lnSpc>
                <a:spcPct val="90000"/>
              </a:lnSpc>
              <a:spcBef>
                <a:spcPts val="562"/>
              </a:spcBef>
              <a:spcAft>
                <a:spcPts val="0"/>
              </a:spcAft>
              <a:buClr>
                <a:schemeClr val="dk1"/>
              </a:buClr>
              <a:buSzPts val="1800"/>
              <a:buChar char="•"/>
              <a:defRPr/>
            </a:lvl3pPr>
            <a:lvl4pPr marL="1828800" lvl="3" indent="-342900" algn="l">
              <a:lnSpc>
                <a:spcPct val="90000"/>
              </a:lnSpc>
              <a:spcBef>
                <a:spcPts val="562"/>
              </a:spcBef>
              <a:spcAft>
                <a:spcPts val="0"/>
              </a:spcAft>
              <a:buClr>
                <a:schemeClr val="dk1"/>
              </a:buClr>
              <a:buSzPts val="1800"/>
              <a:buChar char="•"/>
              <a:defRPr/>
            </a:lvl4pPr>
            <a:lvl5pPr marL="2286000" lvl="4" indent="-342900" algn="l">
              <a:lnSpc>
                <a:spcPct val="90000"/>
              </a:lnSpc>
              <a:spcBef>
                <a:spcPts val="562"/>
              </a:spcBef>
              <a:spcAft>
                <a:spcPts val="0"/>
              </a:spcAft>
              <a:buClr>
                <a:schemeClr val="dk1"/>
              </a:buClr>
              <a:buSzPts val="1800"/>
              <a:buChar char="•"/>
              <a:defRPr/>
            </a:lvl5pPr>
            <a:lvl6pPr marL="2743200" lvl="5" indent="-342900" algn="l">
              <a:lnSpc>
                <a:spcPct val="90000"/>
              </a:lnSpc>
              <a:spcBef>
                <a:spcPts val="562"/>
              </a:spcBef>
              <a:spcAft>
                <a:spcPts val="0"/>
              </a:spcAft>
              <a:buClr>
                <a:schemeClr val="dk1"/>
              </a:buClr>
              <a:buSzPts val="1800"/>
              <a:buChar char="•"/>
              <a:defRPr/>
            </a:lvl6pPr>
            <a:lvl7pPr marL="3200400" lvl="6" indent="-342900" algn="l">
              <a:lnSpc>
                <a:spcPct val="90000"/>
              </a:lnSpc>
              <a:spcBef>
                <a:spcPts val="562"/>
              </a:spcBef>
              <a:spcAft>
                <a:spcPts val="0"/>
              </a:spcAft>
              <a:buClr>
                <a:schemeClr val="dk1"/>
              </a:buClr>
              <a:buSzPts val="1800"/>
              <a:buChar char="•"/>
              <a:defRPr/>
            </a:lvl7pPr>
            <a:lvl8pPr marL="3657600" lvl="7" indent="-342900" algn="l">
              <a:lnSpc>
                <a:spcPct val="90000"/>
              </a:lnSpc>
              <a:spcBef>
                <a:spcPts val="562"/>
              </a:spcBef>
              <a:spcAft>
                <a:spcPts val="0"/>
              </a:spcAft>
              <a:buClr>
                <a:schemeClr val="dk1"/>
              </a:buClr>
              <a:buSzPts val="1800"/>
              <a:buChar char="•"/>
              <a:defRPr/>
            </a:lvl8pPr>
            <a:lvl9pPr marL="4114800" lvl="8" indent="-342900" algn="l">
              <a:lnSpc>
                <a:spcPct val="90000"/>
              </a:lnSpc>
              <a:spcBef>
                <a:spcPts val="562"/>
              </a:spcBef>
              <a:spcAft>
                <a:spcPts val="0"/>
              </a:spcAft>
              <a:buClr>
                <a:schemeClr val="dk1"/>
              </a:buClr>
              <a:buSzPts val="1800"/>
              <a:buChar char="•"/>
              <a:defRPr/>
            </a:lvl9pPr>
          </a:lstStyle>
          <a:p>
            <a:endParaRPr/>
          </a:p>
        </p:txBody>
      </p:sp>
      <p:sp>
        <p:nvSpPr>
          <p:cNvPr id="289" name="Google Shape;289;p42"/>
          <p:cNvSpPr txBox="1">
            <a:spLocks noGrp="1"/>
          </p:cNvSpPr>
          <p:nvPr>
            <p:ph type="body" idx="2"/>
          </p:nvPr>
        </p:nvSpPr>
        <p:spPr>
          <a:xfrm>
            <a:off x="9258300" y="2738015"/>
            <a:ext cx="7772400" cy="6526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125"/>
              </a:spcBef>
              <a:spcAft>
                <a:spcPts val="0"/>
              </a:spcAft>
              <a:buClr>
                <a:schemeClr val="dk1"/>
              </a:buClr>
              <a:buSzPts val="1800"/>
              <a:buChar char="•"/>
              <a:defRPr/>
            </a:lvl1pPr>
            <a:lvl2pPr marL="914400" lvl="1" indent="-342900" algn="l">
              <a:lnSpc>
                <a:spcPct val="90000"/>
              </a:lnSpc>
              <a:spcBef>
                <a:spcPts val="562"/>
              </a:spcBef>
              <a:spcAft>
                <a:spcPts val="0"/>
              </a:spcAft>
              <a:buClr>
                <a:schemeClr val="dk1"/>
              </a:buClr>
              <a:buSzPts val="1800"/>
              <a:buChar char="•"/>
              <a:defRPr/>
            </a:lvl2pPr>
            <a:lvl3pPr marL="1371600" lvl="2" indent="-342900" algn="l">
              <a:lnSpc>
                <a:spcPct val="90000"/>
              </a:lnSpc>
              <a:spcBef>
                <a:spcPts val="562"/>
              </a:spcBef>
              <a:spcAft>
                <a:spcPts val="0"/>
              </a:spcAft>
              <a:buClr>
                <a:schemeClr val="dk1"/>
              </a:buClr>
              <a:buSzPts val="1800"/>
              <a:buChar char="•"/>
              <a:defRPr/>
            </a:lvl3pPr>
            <a:lvl4pPr marL="1828800" lvl="3" indent="-342900" algn="l">
              <a:lnSpc>
                <a:spcPct val="90000"/>
              </a:lnSpc>
              <a:spcBef>
                <a:spcPts val="562"/>
              </a:spcBef>
              <a:spcAft>
                <a:spcPts val="0"/>
              </a:spcAft>
              <a:buClr>
                <a:schemeClr val="dk1"/>
              </a:buClr>
              <a:buSzPts val="1800"/>
              <a:buChar char="•"/>
              <a:defRPr/>
            </a:lvl4pPr>
            <a:lvl5pPr marL="2286000" lvl="4" indent="-342900" algn="l">
              <a:lnSpc>
                <a:spcPct val="90000"/>
              </a:lnSpc>
              <a:spcBef>
                <a:spcPts val="562"/>
              </a:spcBef>
              <a:spcAft>
                <a:spcPts val="0"/>
              </a:spcAft>
              <a:buClr>
                <a:schemeClr val="dk1"/>
              </a:buClr>
              <a:buSzPts val="1800"/>
              <a:buChar char="•"/>
              <a:defRPr/>
            </a:lvl5pPr>
            <a:lvl6pPr marL="2743200" lvl="5" indent="-342900" algn="l">
              <a:lnSpc>
                <a:spcPct val="90000"/>
              </a:lnSpc>
              <a:spcBef>
                <a:spcPts val="562"/>
              </a:spcBef>
              <a:spcAft>
                <a:spcPts val="0"/>
              </a:spcAft>
              <a:buClr>
                <a:schemeClr val="dk1"/>
              </a:buClr>
              <a:buSzPts val="1800"/>
              <a:buChar char="•"/>
              <a:defRPr/>
            </a:lvl6pPr>
            <a:lvl7pPr marL="3200400" lvl="6" indent="-342900" algn="l">
              <a:lnSpc>
                <a:spcPct val="90000"/>
              </a:lnSpc>
              <a:spcBef>
                <a:spcPts val="562"/>
              </a:spcBef>
              <a:spcAft>
                <a:spcPts val="0"/>
              </a:spcAft>
              <a:buClr>
                <a:schemeClr val="dk1"/>
              </a:buClr>
              <a:buSzPts val="1800"/>
              <a:buChar char="•"/>
              <a:defRPr/>
            </a:lvl7pPr>
            <a:lvl8pPr marL="3657600" lvl="7" indent="-342900" algn="l">
              <a:lnSpc>
                <a:spcPct val="90000"/>
              </a:lnSpc>
              <a:spcBef>
                <a:spcPts val="562"/>
              </a:spcBef>
              <a:spcAft>
                <a:spcPts val="0"/>
              </a:spcAft>
              <a:buClr>
                <a:schemeClr val="dk1"/>
              </a:buClr>
              <a:buSzPts val="1800"/>
              <a:buChar char="•"/>
              <a:defRPr/>
            </a:lvl8pPr>
            <a:lvl9pPr marL="4114800" lvl="8" indent="-342900" algn="l">
              <a:lnSpc>
                <a:spcPct val="90000"/>
              </a:lnSpc>
              <a:spcBef>
                <a:spcPts val="562"/>
              </a:spcBef>
              <a:spcAft>
                <a:spcPts val="0"/>
              </a:spcAft>
              <a:buClr>
                <a:schemeClr val="dk1"/>
              </a:buClr>
              <a:buSzPts val="1800"/>
              <a:buChar char="•"/>
              <a:defRPr/>
            </a:lvl9pPr>
          </a:lstStyle>
          <a:p>
            <a:endParaRPr/>
          </a:p>
        </p:txBody>
      </p:sp>
      <p:sp>
        <p:nvSpPr>
          <p:cNvPr id="290" name="Google Shape;290;p42"/>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42"/>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42"/>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50">
                <a:solidFill>
                  <a:srgbClr val="888888"/>
                </a:solidFill>
                <a:latin typeface="Calibri"/>
                <a:ea typeface="Calibri"/>
                <a:cs typeface="Calibri"/>
                <a:sym typeface="Calibri"/>
              </a:defRPr>
            </a:lvl1pPr>
            <a:lvl2pPr marL="0" marR="0" lvl="1" indent="0" algn="r">
              <a:spcBef>
                <a:spcPts val="0"/>
              </a:spcBef>
              <a:buNone/>
              <a:defRPr sz="1350">
                <a:solidFill>
                  <a:srgbClr val="888888"/>
                </a:solidFill>
                <a:latin typeface="Calibri"/>
                <a:ea typeface="Calibri"/>
                <a:cs typeface="Calibri"/>
                <a:sym typeface="Calibri"/>
              </a:defRPr>
            </a:lvl2pPr>
            <a:lvl3pPr marL="0" marR="0" lvl="2" indent="0" algn="r">
              <a:spcBef>
                <a:spcPts val="0"/>
              </a:spcBef>
              <a:buNone/>
              <a:defRPr sz="1350">
                <a:solidFill>
                  <a:srgbClr val="888888"/>
                </a:solidFill>
                <a:latin typeface="Calibri"/>
                <a:ea typeface="Calibri"/>
                <a:cs typeface="Calibri"/>
                <a:sym typeface="Calibri"/>
              </a:defRPr>
            </a:lvl3pPr>
            <a:lvl4pPr marL="0" marR="0" lvl="3" indent="0" algn="r">
              <a:spcBef>
                <a:spcPts val="0"/>
              </a:spcBef>
              <a:buNone/>
              <a:defRPr sz="1350">
                <a:solidFill>
                  <a:srgbClr val="888888"/>
                </a:solidFill>
                <a:latin typeface="Calibri"/>
                <a:ea typeface="Calibri"/>
                <a:cs typeface="Calibri"/>
                <a:sym typeface="Calibri"/>
              </a:defRPr>
            </a:lvl4pPr>
            <a:lvl5pPr marL="0" marR="0" lvl="4" indent="0" algn="r">
              <a:spcBef>
                <a:spcPts val="0"/>
              </a:spcBef>
              <a:buNone/>
              <a:defRPr sz="1350">
                <a:solidFill>
                  <a:srgbClr val="888888"/>
                </a:solidFill>
                <a:latin typeface="Calibri"/>
                <a:ea typeface="Calibri"/>
                <a:cs typeface="Calibri"/>
                <a:sym typeface="Calibri"/>
              </a:defRPr>
            </a:lvl5pPr>
            <a:lvl6pPr marL="0" marR="0" lvl="5" indent="0" algn="r">
              <a:spcBef>
                <a:spcPts val="0"/>
              </a:spcBef>
              <a:buNone/>
              <a:defRPr sz="1350">
                <a:solidFill>
                  <a:srgbClr val="888888"/>
                </a:solidFill>
                <a:latin typeface="Calibri"/>
                <a:ea typeface="Calibri"/>
                <a:cs typeface="Calibri"/>
                <a:sym typeface="Calibri"/>
              </a:defRPr>
            </a:lvl6pPr>
            <a:lvl7pPr marL="0" marR="0" lvl="6" indent="0" algn="r">
              <a:spcBef>
                <a:spcPts val="0"/>
              </a:spcBef>
              <a:buNone/>
              <a:defRPr sz="1350">
                <a:solidFill>
                  <a:srgbClr val="888888"/>
                </a:solidFill>
                <a:latin typeface="Calibri"/>
                <a:ea typeface="Calibri"/>
                <a:cs typeface="Calibri"/>
                <a:sym typeface="Calibri"/>
              </a:defRPr>
            </a:lvl7pPr>
            <a:lvl8pPr marL="0" marR="0" lvl="7" indent="0" algn="r">
              <a:spcBef>
                <a:spcPts val="0"/>
              </a:spcBef>
              <a:buNone/>
              <a:defRPr sz="1350">
                <a:solidFill>
                  <a:srgbClr val="888888"/>
                </a:solidFill>
                <a:latin typeface="Calibri"/>
                <a:ea typeface="Calibri"/>
                <a:cs typeface="Calibri"/>
                <a:sym typeface="Calibri"/>
              </a:defRPr>
            </a:lvl8pPr>
            <a:lvl9pPr marL="0" marR="0" lvl="8" indent="0" algn="r">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3"/>
        <p:cNvGrpSpPr/>
        <p:nvPr/>
      </p:nvGrpSpPr>
      <p:grpSpPr>
        <a:xfrm>
          <a:off x="0" y="0"/>
          <a:ext cx="0" cy="0"/>
          <a:chOff x="0" y="0"/>
          <a:chExt cx="0" cy="0"/>
        </a:xfrm>
      </p:grpSpPr>
      <p:sp>
        <p:nvSpPr>
          <p:cNvPr id="294" name="Google Shape;294;p43"/>
          <p:cNvSpPr txBox="1">
            <a:spLocks noGrp="1"/>
          </p:cNvSpPr>
          <p:nvPr>
            <p:ph type="title"/>
          </p:nvPr>
        </p:nvSpPr>
        <p:spPr>
          <a:xfrm>
            <a:off x="1259682" y="547605"/>
            <a:ext cx="15773400" cy="198803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5" name="Google Shape;295;p43"/>
          <p:cNvSpPr txBox="1">
            <a:spLocks noGrp="1"/>
          </p:cNvSpPr>
          <p:nvPr>
            <p:ph type="body" idx="1"/>
          </p:nvPr>
        </p:nvSpPr>
        <p:spPr>
          <a:xfrm>
            <a:off x="1259684" y="2521356"/>
            <a:ext cx="7736680" cy="1235677"/>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125"/>
              </a:spcBef>
              <a:spcAft>
                <a:spcPts val="0"/>
              </a:spcAft>
              <a:buClr>
                <a:schemeClr val="dk1"/>
              </a:buClr>
              <a:buSzPts val="2700"/>
              <a:buNone/>
              <a:defRPr sz="2700" b="1"/>
            </a:lvl1pPr>
            <a:lvl2pPr marL="914400" lvl="1" indent="-228600" algn="l">
              <a:lnSpc>
                <a:spcPct val="90000"/>
              </a:lnSpc>
              <a:spcBef>
                <a:spcPts val="562"/>
              </a:spcBef>
              <a:spcAft>
                <a:spcPts val="0"/>
              </a:spcAft>
              <a:buClr>
                <a:schemeClr val="dk1"/>
              </a:buClr>
              <a:buSzPts val="2250"/>
              <a:buNone/>
              <a:defRPr sz="2250" b="1"/>
            </a:lvl2pPr>
            <a:lvl3pPr marL="1371600" lvl="2" indent="-228600" algn="l">
              <a:lnSpc>
                <a:spcPct val="90000"/>
              </a:lnSpc>
              <a:spcBef>
                <a:spcPts val="562"/>
              </a:spcBef>
              <a:spcAft>
                <a:spcPts val="0"/>
              </a:spcAft>
              <a:buClr>
                <a:schemeClr val="dk1"/>
              </a:buClr>
              <a:buSzPts val="2025"/>
              <a:buNone/>
              <a:defRPr sz="2025" b="1"/>
            </a:lvl3pPr>
            <a:lvl4pPr marL="1828800" lvl="3" indent="-228600" algn="l">
              <a:lnSpc>
                <a:spcPct val="90000"/>
              </a:lnSpc>
              <a:spcBef>
                <a:spcPts val="562"/>
              </a:spcBef>
              <a:spcAft>
                <a:spcPts val="0"/>
              </a:spcAft>
              <a:buClr>
                <a:schemeClr val="dk1"/>
              </a:buClr>
              <a:buSzPts val="1800"/>
              <a:buNone/>
              <a:defRPr sz="1800" b="1"/>
            </a:lvl4pPr>
            <a:lvl5pPr marL="2286000" lvl="4" indent="-228600" algn="l">
              <a:lnSpc>
                <a:spcPct val="90000"/>
              </a:lnSpc>
              <a:spcBef>
                <a:spcPts val="562"/>
              </a:spcBef>
              <a:spcAft>
                <a:spcPts val="0"/>
              </a:spcAft>
              <a:buClr>
                <a:schemeClr val="dk1"/>
              </a:buClr>
              <a:buSzPts val="1800"/>
              <a:buNone/>
              <a:defRPr sz="1800" b="1"/>
            </a:lvl5pPr>
            <a:lvl6pPr marL="2743200" lvl="5" indent="-228600" algn="l">
              <a:lnSpc>
                <a:spcPct val="90000"/>
              </a:lnSpc>
              <a:spcBef>
                <a:spcPts val="562"/>
              </a:spcBef>
              <a:spcAft>
                <a:spcPts val="0"/>
              </a:spcAft>
              <a:buClr>
                <a:schemeClr val="dk1"/>
              </a:buClr>
              <a:buSzPts val="1800"/>
              <a:buNone/>
              <a:defRPr sz="1800" b="1"/>
            </a:lvl6pPr>
            <a:lvl7pPr marL="3200400" lvl="6" indent="-228600" algn="l">
              <a:lnSpc>
                <a:spcPct val="90000"/>
              </a:lnSpc>
              <a:spcBef>
                <a:spcPts val="562"/>
              </a:spcBef>
              <a:spcAft>
                <a:spcPts val="0"/>
              </a:spcAft>
              <a:buClr>
                <a:schemeClr val="dk1"/>
              </a:buClr>
              <a:buSzPts val="1800"/>
              <a:buNone/>
              <a:defRPr sz="1800" b="1"/>
            </a:lvl7pPr>
            <a:lvl8pPr marL="3657600" lvl="7" indent="-228600" algn="l">
              <a:lnSpc>
                <a:spcPct val="90000"/>
              </a:lnSpc>
              <a:spcBef>
                <a:spcPts val="562"/>
              </a:spcBef>
              <a:spcAft>
                <a:spcPts val="0"/>
              </a:spcAft>
              <a:buClr>
                <a:schemeClr val="dk1"/>
              </a:buClr>
              <a:buSzPts val="1800"/>
              <a:buNone/>
              <a:defRPr sz="1800" b="1"/>
            </a:lvl8pPr>
            <a:lvl9pPr marL="4114800" lvl="8" indent="-228600" algn="l">
              <a:lnSpc>
                <a:spcPct val="90000"/>
              </a:lnSpc>
              <a:spcBef>
                <a:spcPts val="562"/>
              </a:spcBef>
              <a:spcAft>
                <a:spcPts val="0"/>
              </a:spcAft>
              <a:buClr>
                <a:schemeClr val="dk1"/>
              </a:buClr>
              <a:buSzPts val="1800"/>
              <a:buNone/>
              <a:defRPr sz="1800" b="1"/>
            </a:lvl9pPr>
          </a:lstStyle>
          <a:p>
            <a:endParaRPr/>
          </a:p>
        </p:txBody>
      </p:sp>
      <p:sp>
        <p:nvSpPr>
          <p:cNvPr id="296" name="Google Shape;296;p43"/>
          <p:cNvSpPr txBox="1">
            <a:spLocks noGrp="1"/>
          </p:cNvSpPr>
          <p:nvPr>
            <p:ph type="body" idx="2"/>
          </p:nvPr>
        </p:nvSpPr>
        <p:spPr>
          <a:xfrm>
            <a:off x="1259684" y="3757033"/>
            <a:ext cx="7736680" cy="552602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125"/>
              </a:spcBef>
              <a:spcAft>
                <a:spcPts val="0"/>
              </a:spcAft>
              <a:buClr>
                <a:schemeClr val="dk1"/>
              </a:buClr>
              <a:buSzPts val="1800"/>
              <a:buChar char="•"/>
              <a:defRPr/>
            </a:lvl1pPr>
            <a:lvl2pPr marL="914400" lvl="1" indent="-342900" algn="l">
              <a:lnSpc>
                <a:spcPct val="90000"/>
              </a:lnSpc>
              <a:spcBef>
                <a:spcPts val="562"/>
              </a:spcBef>
              <a:spcAft>
                <a:spcPts val="0"/>
              </a:spcAft>
              <a:buClr>
                <a:schemeClr val="dk1"/>
              </a:buClr>
              <a:buSzPts val="1800"/>
              <a:buChar char="•"/>
              <a:defRPr/>
            </a:lvl2pPr>
            <a:lvl3pPr marL="1371600" lvl="2" indent="-342900" algn="l">
              <a:lnSpc>
                <a:spcPct val="90000"/>
              </a:lnSpc>
              <a:spcBef>
                <a:spcPts val="562"/>
              </a:spcBef>
              <a:spcAft>
                <a:spcPts val="0"/>
              </a:spcAft>
              <a:buClr>
                <a:schemeClr val="dk1"/>
              </a:buClr>
              <a:buSzPts val="1800"/>
              <a:buChar char="•"/>
              <a:defRPr/>
            </a:lvl3pPr>
            <a:lvl4pPr marL="1828800" lvl="3" indent="-342900" algn="l">
              <a:lnSpc>
                <a:spcPct val="90000"/>
              </a:lnSpc>
              <a:spcBef>
                <a:spcPts val="562"/>
              </a:spcBef>
              <a:spcAft>
                <a:spcPts val="0"/>
              </a:spcAft>
              <a:buClr>
                <a:schemeClr val="dk1"/>
              </a:buClr>
              <a:buSzPts val="1800"/>
              <a:buChar char="•"/>
              <a:defRPr/>
            </a:lvl4pPr>
            <a:lvl5pPr marL="2286000" lvl="4" indent="-342900" algn="l">
              <a:lnSpc>
                <a:spcPct val="90000"/>
              </a:lnSpc>
              <a:spcBef>
                <a:spcPts val="562"/>
              </a:spcBef>
              <a:spcAft>
                <a:spcPts val="0"/>
              </a:spcAft>
              <a:buClr>
                <a:schemeClr val="dk1"/>
              </a:buClr>
              <a:buSzPts val="1800"/>
              <a:buChar char="•"/>
              <a:defRPr/>
            </a:lvl5pPr>
            <a:lvl6pPr marL="2743200" lvl="5" indent="-342900" algn="l">
              <a:lnSpc>
                <a:spcPct val="90000"/>
              </a:lnSpc>
              <a:spcBef>
                <a:spcPts val="562"/>
              </a:spcBef>
              <a:spcAft>
                <a:spcPts val="0"/>
              </a:spcAft>
              <a:buClr>
                <a:schemeClr val="dk1"/>
              </a:buClr>
              <a:buSzPts val="1800"/>
              <a:buChar char="•"/>
              <a:defRPr/>
            </a:lvl6pPr>
            <a:lvl7pPr marL="3200400" lvl="6" indent="-342900" algn="l">
              <a:lnSpc>
                <a:spcPct val="90000"/>
              </a:lnSpc>
              <a:spcBef>
                <a:spcPts val="562"/>
              </a:spcBef>
              <a:spcAft>
                <a:spcPts val="0"/>
              </a:spcAft>
              <a:buClr>
                <a:schemeClr val="dk1"/>
              </a:buClr>
              <a:buSzPts val="1800"/>
              <a:buChar char="•"/>
              <a:defRPr/>
            </a:lvl7pPr>
            <a:lvl8pPr marL="3657600" lvl="7" indent="-342900" algn="l">
              <a:lnSpc>
                <a:spcPct val="90000"/>
              </a:lnSpc>
              <a:spcBef>
                <a:spcPts val="562"/>
              </a:spcBef>
              <a:spcAft>
                <a:spcPts val="0"/>
              </a:spcAft>
              <a:buClr>
                <a:schemeClr val="dk1"/>
              </a:buClr>
              <a:buSzPts val="1800"/>
              <a:buChar char="•"/>
              <a:defRPr/>
            </a:lvl8pPr>
            <a:lvl9pPr marL="4114800" lvl="8" indent="-342900" algn="l">
              <a:lnSpc>
                <a:spcPct val="90000"/>
              </a:lnSpc>
              <a:spcBef>
                <a:spcPts val="562"/>
              </a:spcBef>
              <a:spcAft>
                <a:spcPts val="0"/>
              </a:spcAft>
              <a:buClr>
                <a:schemeClr val="dk1"/>
              </a:buClr>
              <a:buSzPts val="1800"/>
              <a:buChar char="•"/>
              <a:defRPr/>
            </a:lvl9pPr>
          </a:lstStyle>
          <a:p>
            <a:endParaRPr/>
          </a:p>
        </p:txBody>
      </p:sp>
      <p:sp>
        <p:nvSpPr>
          <p:cNvPr id="297" name="Google Shape;297;p43"/>
          <p:cNvSpPr txBox="1">
            <a:spLocks noGrp="1"/>
          </p:cNvSpPr>
          <p:nvPr>
            <p:ph type="body" idx="3"/>
          </p:nvPr>
        </p:nvSpPr>
        <p:spPr>
          <a:xfrm>
            <a:off x="9258301" y="2521356"/>
            <a:ext cx="7774782" cy="1235677"/>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125"/>
              </a:spcBef>
              <a:spcAft>
                <a:spcPts val="0"/>
              </a:spcAft>
              <a:buClr>
                <a:schemeClr val="dk1"/>
              </a:buClr>
              <a:buSzPts val="2700"/>
              <a:buNone/>
              <a:defRPr sz="2700" b="1"/>
            </a:lvl1pPr>
            <a:lvl2pPr marL="914400" lvl="1" indent="-228600" algn="l">
              <a:lnSpc>
                <a:spcPct val="90000"/>
              </a:lnSpc>
              <a:spcBef>
                <a:spcPts val="562"/>
              </a:spcBef>
              <a:spcAft>
                <a:spcPts val="0"/>
              </a:spcAft>
              <a:buClr>
                <a:schemeClr val="dk1"/>
              </a:buClr>
              <a:buSzPts val="2250"/>
              <a:buNone/>
              <a:defRPr sz="2250" b="1"/>
            </a:lvl2pPr>
            <a:lvl3pPr marL="1371600" lvl="2" indent="-228600" algn="l">
              <a:lnSpc>
                <a:spcPct val="90000"/>
              </a:lnSpc>
              <a:spcBef>
                <a:spcPts val="562"/>
              </a:spcBef>
              <a:spcAft>
                <a:spcPts val="0"/>
              </a:spcAft>
              <a:buClr>
                <a:schemeClr val="dk1"/>
              </a:buClr>
              <a:buSzPts val="2025"/>
              <a:buNone/>
              <a:defRPr sz="2025" b="1"/>
            </a:lvl3pPr>
            <a:lvl4pPr marL="1828800" lvl="3" indent="-228600" algn="l">
              <a:lnSpc>
                <a:spcPct val="90000"/>
              </a:lnSpc>
              <a:spcBef>
                <a:spcPts val="562"/>
              </a:spcBef>
              <a:spcAft>
                <a:spcPts val="0"/>
              </a:spcAft>
              <a:buClr>
                <a:schemeClr val="dk1"/>
              </a:buClr>
              <a:buSzPts val="1800"/>
              <a:buNone/>
              <a:defRPr sz="1800" b="1"/>
            </a:lvl4pPr>
            <a:lvl5pPr marL="2286000" lvl="4" indent="-228600" algn="l">
              <a:lnSpc>
                <a:spcPct val="90000"/>
              </a:lnSpc>
              <a:spcBef>
                <a:spcPts val="562"/>
              </a:spcBef>
              <a:spcAft>
                <a:spcPts val="0"/>
              </a:spcAft>
              <a:buClr>
                <a:schemeClr val="dk1"/>
              </a:buClr>
              <a:buSzPts val="1800"/>
              <a:buNone/>
              <a:defRPr sz="1800" b="1"/>
            </a:lvl5pPr>
            <a:lvl6pPr marL="2743200" lvl="5" indent="-228600" algn="l">
              <a:lnSpc>
                <a:spcPct val="90000"/>
              </a:lnSpc>
              <a:spcBef>
                <a:spcPts val="562"/>
              </a:spcBef>
              <a:spcAft>
                <a:spcPts val="0"/>
              </a:spcAft>
              <a:buClr>
                <a:schemeClr val="dk1"/>
              </a:buClr>
              <a:buSzPts val="1800"/>
              <a:buNone/>
              <a:defRPr sz="1800" b="1"/>
            </a:lvl6pPr>
            <a:lvl7pPr marL="3200400" lvl="6" indent="-228600" algn="l">
              <a:lnSpc>
                <a:spcPct val="90000"/>
              </a:lnSpc>
              <a:spcBef>
                <a:spcPts val="562"/>
              </a:spcBef>
              <a:spcAft>
                <a:spcPts val="0"/>
              </a:spcAft>
              <a:buClr>
                <a:schemeClr val="dk1"/>
              </a:buClr>
              <a:buSzPts val="1800"/>
              <a:buNone/>
              <a:defRPr sz="1800" b="1"/>
            </a:lvl7pPr>
            <a:lvl8pPr marL="3657600" lvl="7" indent="-228600" algn="l">
              <a:lnSpc>
                <a:spcPct val="90000"/>
              </a:lnSpc>
              <a:spcBef>
                <a:spcPts val="562"/>
              </a:spcBef>
              <a:spcAft>
                <a:spcPts val="0"/>
              </a:spcAft>
              <a:buClr>
                <a:schemeClr val="dk1"/>
              </a:buClr>
              <a:buSzPts val="1800"/>
              <a:buNone/>
              <a:defRPr sz="1800" b="1"/>
            </a:lvl8pPr>
            <a:lvl9pPr marL="4114800" lvl="8" indent="-228600" algn="l">
              <a:lnSpc>
                <a:spcPct val="90000"/>
              </a:lnSpc>
              <a:spcBef>
                <a:spcPts val="562"/>
              </a:spcBef>
              <a:spcAft>
                <a:spcPts val="0"/>
              </a:spcAft>
              <a:buClr>
                <a:schemeClr val="dk1"/>
              </a:buClr>
              <a:buSzPts val="1800"/>
              <a:buNone/>
              <a:defRPr sz="1800" b="1"/>
            </a:lvl9pPr>
          </a:lstStyle>
          <a:p>
            <a:endParaRPr/>
          </a:p>
        </p:txBody>
      </p:sp>
      <p:sp>
        <p:nvSpPr>
          <p:cNvPr id="298" name="Google Shape;298;p43"/>
          <p:cNvSpPr txBox="1">
            <a:spLocks noGrp="1"/>
          </p:cNvSpPr>
          <p:nvPr>
            <p:ph type="body" idx="4"/>
          </p:nvPr>
        </p:nvSpPr>
        <p:spPr>
          <a:xfrm>
            <a:off x="9258301" y="3757033"/>
            <a:ext cx="7774782" cy="552602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125"/>
              </a:spcBef>
              <a:spcAft>
                <a:spcPts val="0"/>
              </a:spcAft>
              <a:buClr>
                <a:schemeClr val="dk1"/>
              </a:buClr>
              <a:buSzPts val="1800"/>
              <a:buChar char="•"/>
              <a:defRPr/>
            </a:lvl1pPr>
            <a:lvl2pPr marL="914400" lvl="1" indent="-342900" algn="l">
              <a:lnSpc>
                <a:spcPct val="90000"/>
              </a:lnSpc>
              <a:spcBef>
                <a:spcPts val="562"/>
              </a:spcBef>
              <a:spcAft>
                <a:spcPts val="0"/>
              </a:spcAft>
              <a:buClr>
                <a:schemeClr val="dk1"/>
              </a:buClr>
              <a:buSzPts val="1800"/>
              <a:buChar char="•"/>
              <a:defRPr/>
            </a:lvl2pPr>
            <a:lvl3pPr marL="1371600" lvl="2" indent="-342900" algn="l">
              <a:lnSpc>
                <a:spcPct val="90000"/>
              </a:lnSpc>
              <a:spcBef>
                <a:spcPts val="562"/>
              </a:spcBef>
              <a:spcAft>
                <a:spcPts val="0"/>
              </a:spcAft>
              <a:buClr>
                <a:schemeClr val="dk1"/>
              </a:buClr>
              <a:buSzPts val="1800"/>
              <a:buChar char="•"/>
              <a:defRPr/>
            </a:lvl3pPr>
            <a:lvl4pPr marL="1828800" lvl="3" indent="-342900" algn="l">
              <a:lnSpc>
                <a:spcPct val="90000"/>
              </a:lnSpc>
              <a:spcBef>
                <a:spcPts val="562"/>
              </a:spcBef>
              <a:spcAft>
                <a:spcPts val="0"/>
              </a:spcAft>
              <a:buClr>
                <a:schemeClr val="dk1"/>
              </a:buClr>
              <a:buSzPts val="1800"/>
              <a:buChar char="•"/>
              <a:defRPr/>
            </a:lvl4pPr>
            <a:lvl5pPr marL="2286000" lvl="4" indent="-342900" algn="l">
              <a:lnSpc>
                <a:spcPct val="90000"/>
              </a:lnSpc>
              <a:spcBef>
                <a:spcPts val="562"/>
              </a:spcBef>
              <a:spcAft>
                <a:spcPts val="0"/>
              </a:spcAft>
              <a:buClr>
                <a:schemeClr val="dk1"/>
              </a:buClr>
              <a:buSzPts val="1800"/>
              <a:buChar char="•"/>
              <a:defRPr/>
            </a:lvl5pPr>
            <a:lvl6pPr marL="2743200" lvl="5" indent="-342900" algn="l">
              <a:lnSpc>
                <a:spcPct val="90000"/>
              </a:lnSpc>
              <a:spcBef>
                <a:spcPts val="562"/>
              </a:spcBef>
              <a:spcAft>
                <a:spcPts val="0"/>
              </a:spcAft>
              <a:buClr>
                <a:schemeClr val="dk1"/>
              </a:buClr>
              <a:buSzPts val="1800"/>
              <a:buChar char="•"/>
              <a:defRPr/>
            </a:lvl6pPr>
            <a:lvl7pPr marL="3200400" lvl="6" indent="-342900" algn="l">
              <a:lnSpc>
                <a:spcPct val="90000"/>
              </a:lnSpc>
              <a:spcBef>
                <a:spcPts val="562"/>
              </a:spcBef>
              <a:spcAft>
                <a:spcPts val="0"/>
              </a:spcAft>
              <a:buClr>
                <a:schemeClr val="dk1"/>
              </a:buClr>
              <a:buSzPts val="1800"/>
              <a:buChar char="•"/>
              <a:defRPr/>
            </a:lvl7pPr>
            <a:lvl8pPr marL="3657600" lvl="7" indent="-342900" algn="l">
              <a:lnSpc>
                <a:spcPct val="90000"/>
              </a:lnSpc>
              <a:spcBef>
                <a:spcPts val="562"/>
              </a:spcBef>
              <a:spcAft>
                <a:spcPts val="0"/>
              </a:spcAft>
              <a:buClr>
                <a:schemeClr val="dk1"/>
              </a:buClr>
              <a:buSzPts val="1800"/>
              <a:buChar char="•"/>
              <a:defRPr/>
            </a:lvl8pPr>
            <a:lvl9pPr marL="4114800" lvl="8" indent="-342900" algn="l">
              <a:lnSpc>
                <a:spcPct val="90000"/>
              </a:lnSpc>
              <a:spcBef>
                <a:spcPts val="562"/>
              </a:spcBef>
              <a:spcAft>
                <a:spcPts val="0"/>
              </a:spcAft>
              <a:buClr>
                <a:schemeClr val="dk1"/>
              </a:buClr>
              <a:buSzPts val="1800"/>
              <a:buChar char="•"/>
              <a:defRPr/>
            </a:lvl9pPr>
          </a:lstStyle>
          <a:p>
            <a:endParaRPr/>
          </a:p>
        </p:txBody>
      </p:sp>
      <p:sp>
        <p:nvSpPr>
          <p:cNvPr id="299" name="Google Shape;299;p43"/>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43"/>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43"/>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50">
                <a:solidFill>
                  <a:srgbClr val="888888"/>
                </a:solidFill>
                <a:latin typeface="Calibri"/>
                <a:ea typeface="Calibri"/>
                <a:cs typeface="Calibri"/>
                <a:sym typeface="Calibri"/>
              </a:defRPr>
            </a:lvl1pPr>
            <a:lvl2pPr marL="0" marR="0" lvl="1" indent="0" algn="r">
              <a:spcBef>
                <a:spcPts val="0"/>
              </a:spcBef>
              <a:buNone/>
              <a:defRPr sz="1350">
                <a:solidFill>
                  <a:srgbClr val="888888"/>
                </a:solidFill>
                <a:latin typeface="Calibri"/>
                <a:ea typeface="Calibri"/>
                <a:cs typeface="Calibri"/>
                <a:sym typeface="Calibri"/>
              </a:defRPr>
            </a:lvl2pPr>
            <a:lvl3pPr marL="0" marR="0" lvl="2" indent="0" algn="r">
              <a:spcBef>
                <a:spcPts val="0"/>
              </a:spcBef>
              <a:buNone/>
              <a:defRPr sz="1350">
                <a:solidFill>
                  <a:srgbClr val="888888"/>
                </a:solidFill>
                <a:latin typeface="Calibri"/>
                <a:ea typeface="Calibri"/>
                <a:cs typeface="Calibri"/>
                <a:sym typeface="Calibri"/>
              </a:defRPr>
            </a:lvl3pPr>
            <a:lvl4pPr marL="0" marR="0" lvl="3" indent="0" algn="r">
              <a:spcBef>
                <a:spcPts val="0"/>
              </a:spcBef>
              <a:buNone/>
              <a:defRPr sz="1350">
                <a:solidFill>
                  <a:srgbClr val="888888"/>
                </a:solidFill>
                <a:latin typeface="Calibri"/>
                <a:ea typeface="Calibri"/>
                <a:cs typeface="Calibri"/>
                <a:sym typeface="Calibri"/>
              </a:defRPr>
            </a:lvl4pPr>
            <a:lvl5pPr marL="0" marR="0" lvl="4" indent="0" algn="r">
              <a:spcBef>
                <a:spcPts val="0"/>
              </a:spcBef>
              <a:buNone/>
              <a:defRPr sz="1350">
                <a:solidFill>
                  <a:srgbClr val="888888"/>
                </a:solidFill>
                <a:latin typeface="Calibri"/>
                <a:ea typeface="Calibri"/>
                <a:cs typeface="Calibri"/>
                <a:sym typeface="Calibri"/>
              </a:defRPr>
            </a:lvl5pPr>
            <a:lvl6pPr marL="0" marR="0" lvl="5" indent="0" algn="r">
              <a:spcBef>
                <a:spcPts val="0"/>
              </a:spcBef>
              <a:buNone/>
              <a:defRPr sz="1350">
                <a:solidFill>
                  <a:srgbClr val="888888"/>
                </a:solidFill>
                <a:latin typeface="Calibri"/>
                <a:ea typeface="Calibri"/>
                <a:cs typeface="Calibri"/>
                <a:sym typeface="Calibri"/>
              </a:defRPr>
            </a:lvl6pPr>
            <a:lvl7pPr marL="0" marR="0" lvl="6" indent="0" algn="r">
              <a:spcBef>
                <a:spcPts val="0"/>
              </a:spcBef>
              <a:buNone/>
              <a:defRPr sz="1350">
                <a:solidFill>
                  <a:srgbClr val="888888"/>
                </a:solidFill>
                <a:latin typeface="Calibri"/>
                <a:ea typeface="Calibri"/>
                <a:cs typeface="Calibri"/>
                <a:sym typeface="Calibri"/>
              </a:defRPr>
            </a:lvl7pPr>
            <a:lvl8pPr marL="0" marR="0" lvl="7" indent="0" algn="r">
              <a:spcBef>
                <a:spcPts val="0"/>
              </a:spcBef>
              <a:buNone/>
              <a:defRPr sz="1350">
                <a:solidFill>
                  <a:srgbClr val="888888"/>
                </a:solidFill>
                <a:latin typeface="Calibri"/>
                <a:ea typeface="Calibri"/>
                <a:cs typeface="Calibri"/>
                <a:sym typeface="Calibri"/>
              </a:defRPr>
            </a:lvl8pPr>
            <a:lvl9pPr marL="0" marR="0" lvl="8" indent="0" algn="r">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2"/>
          <p:cNvSpPr txBox="1">
            <a:spLocks noGrp="1"/>
          </p:cNvSpPr>
          <p:nvPr>
            <p:ph type="title"/>
          </p:nvPr>
        </p:nvSpPr>
        <p:spPr>
          <a:xfrm>
            <a:off x="914400" y="228565"/>
            <a:ext cx="16459200" cy="125710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2"/>
          <p:cNvSpPr txBox="1">
            <a:spLocks noGrp="1"/>
          </p:cNvSpPr>
          <p:nvPr>
            <p:ph type="body" idx="1"/>
          </p:nvPr>
        </p:nvSpPr>
        <p:spPr>
          <a:xfrm>
            <a:off x="914400" y="3085625"/>
            <a:ext cx="8077200" cy="6102203"/>
          </a:xfrm>
          <a:prstGeom prst="rect">
            <a:avLst/>
          </a:prstGeom>
          <a:noFill/>
          <a:ln>
            <a:noFill/>
          </a:ln>
        </p:spPr>
        <p:txBody>
          <a:bodyPr spcFirstLastPara="1" wrap="square" lIns="91425" tIns="45700" rIns="91425" bIns="45700" anchor="t" anchorCtr="0">
            <a:normAutofit/>
          </a:bodyPr>
          <a:lstStyle>
            <a:lvl1pPr marL="457200" lvl="0" indent="-495236" algn="l">
              <a:spcBef>
                <a:spcPts val="840"/>
              </a:spcBef>
              <a:spcAft>
                <a:spcPts val="0"/>
              </a:spcAft>
              <a:buClr>
                <a:schemeClr val="lt1"/>
              </a:buClr>
              <a:buSzPts val="4199"/>
              <a:buChar char="•"/>
              <a:defRPr sz="4199"/>
            </a:lvl1pPr>
            <a:lvl2pPr marL="914400" lvl="1" indent="-457200" algn="l">
              <a:spcBef>
                <a:spcPts val="720"/>
              </a:spcBef>
              <a:spcAft>
                <a:spcPts val="0"/>
              </a:spcAft>
              <a:buClr>
                <a:schemeClr val="lt1"/>
              </a:buClr>
              <a:buSzPts val="3600"/>
              <a:buChar char="–"/>
              <a:defRPr sz="3600"/>
            </a:lvl2pPr>
            <a:lvl3pPr marL="1371600" lvl="2" indent="-419100" algn="l">
              <a:spcBef>
                <a:spcPts val="600"/>
              </a:spcBef>
              <a:spcAft>
                <a:spcPts val="0"/>
              </a:spcAft>
              <a:buClr>
                <a:schemeClr val="lt1"/>
              </a:buClr>
              <a:buSzPts val="3000"/>
              <a:buChar char="•"/>
              <a:defRPr sz="3000"/>
            </a:lvl3pPr>
            <a:lvl4pPr marL="1828800" lvl="3" indent="-400050" algn="l">
              <a:spcBef>
                <a:spcPts val="540"/>
              </a:spcBef>
              <a:spcAft>
                <a:spcPts val="0"/>
              </a:spcAft>
              <a:buClr>
                <a:schemeClr val="lt1"/>
              </a:buClr>
              <a:buSzPts val="2700"/>
              <a:buChar char="–"/>
              <a:defRPr sz="2700"/>
            </a:lvl4pPr>
            <a:lvl5pPr marL="2286000" lvl="4" indent="-400050" algn="l">
              <a:spcBef>
                <a:spcPts val="540"/>
              </a:spcBef>
              <a:spcAft>
                <a:spcPts val="0"/>
              </a:spcAft>
              <a:buClr>
                <a:schemeClr val="lt1"/>
              </a:buClr>
              <a:buSzPts val="2700"/>
              <a:buChar char="»"/>
              <a:defRPr sz="2700"/>
            </a:lvl5pPr>
            <a:lvl6pPr marL="2743200" lvl="5" indent="-400050" algn="l">
              <a:spcBef>
                <a:spcPts val="540"/>
              </a:spcBef>
              <a:spcAft>
                <a:spcPts val="0"/>
              </a:spcAft>
              <a:buClr>
                <a:schemeClr val="dk1"/>
              </a:buClr>
              <a:buSzPts val="2700"/>
              <a:buChar char="•"/>
              <a:defRPr sz="2700"/>
            </a:lvl6pPr>
            <a:lvl7pPr marL="3200400" lvl="6" indent="-400050" algn="l">
              <a:spcBef>
                <a:spcPts val="540"/>
              </a:spcBef>
              <a:spcAft>
                <a:spcPts val="0"/>
              </a:spcAft>
              <a:buClr>
                <a:schemeClr val="dk1"/>
              </a:buClr>
              <a:buSzPts val="2700"/>
              <a:buChar char="•"/>
              <a:defRPr sz="2700"/>
            </a:lvl7pPr>
            <a:lvl8pPr marL="3657600" lvl="7" indent="-400050" algn="l">
              <a:spcBef>
                <a:spcPts val="540"/>
              </a:spcBef>
              <a:spcAft>
                <a:spcPts val="0"/>
              </a:spcAft>
              <a:buClr>
                <a:schemeClr val="dk1"/>
              </a:buClr>
              <a:buSzPts val="2700"/>
              <a:buChar char="•"/>
              <a:defRPr sz="2700"/>
            </a:lvl8pPr>
            <a:lvl9pPr marL="4114800" lvl="8" indent="-400050" algn="l">
              <a:spcBef>
                <a:spcPts val="540"/>
              </a:spcBef>
              <a:spcAft>
                <a:spcPts val="0"/>
              </a:spcAft>
              <a:buClr>
                <a:schemeClr val="dk1"/>
              </a:buClr>
              <a:buSzPts val="2700"/>
              <a:buChar char="•"/>
              <a:defRPr sz="2700"/>
            </a:lvl9pPr>
          </a:lstStyle>
          <a:p>
            <a:endParaRPr/>
          </a:p>
        </p:txBody>
      </p:sp>
      <p:sp>
        <p:nvSpPr>
          <p:cNvPr id="40" name="Google Shape;40;p32"/>
          <p:cNvSpPr txBox="1">
            <a:spLocks noGrp="1"/>
          </p:cNvSpPr>
          <p:nvPr>
            <p:ph type="body" idx="2"/>
          </p:nvPr>
        </p:nvSpPr>
        <p:spPr>
          <a:xfrm>
            <a:off x="9296400" y="3085625"/>
            <a:ext cx="8077200" cy="6102203"/>
          </a:xfrm>
          <a:prstGeom prst="rect">
            <a:avLst/>
          </a:prstGeom>
          <a:noFill/>
          <a:ln>
            <a:noFill/>
          </a:ln>
        </p:spPr>
        <p:txBody>
          <a:bodyPr spcFirstLastPara="1" wrap="square" lIns="91425" tIns="45700" rIns="91425" bIns="45700" anchor="t" anchorCtr="0">
            <a:normAutofit/>
          </a:bodyPr>
          <a:lstStyle>
            <a:lvl1pPr marL="457200" lvl="0" indent="-495236" algn="l">
              <a:spcBef>
                <a:spcPts val="840"/>
              </a:spcBef>
              <a:spcAft>
                <a:spcPts val="0"/>
              </a:spcAft>
              <a:buClr>
                <a:schemeClr val="lt1"/>
              </a:buClr>
              <a:buSzPts val="4199"/>
              <a:buChar char="•"/>
              <a:defRPr sz="4199"/>
            </a:lvl1pPr>
            <a:lvl2pPr marL="914400" lvl="1" indent="-457200" algn="l">
              <a:spcBef>
                <a:spcPts val="720"/>
              </a:spcBef>
              <a:spcAft>
                <a:spcPts val="0"/>
              </a:spcAft>
              <a:buClr>
                <a:schemeClr val="lt1"/>
              </a:buClr>
              <a:buSzPts val="3600"/>
              <a:buChar char="–"/>
              <a:defRPr sz="3600"/>
            </a:lvl2pPr>
            <a:lvl3pPr marL="1371600" lvl="2" indent="-419100" algn="l">
              <a:spcBef>
                <a:spcPts val="600"/>
              </a:spcBef>
              <a:spcAft>
                <a:spcPts val="0"/>
              </a:spcAft>
              <a:buClr>
                <a:schemeClr val="lt1"/>
              </a:buClr>
              <a:buSzPts val="3000"/>
              <a:buChar char="•"/>
              <a:defRPr sz="3000"/>
            </a:lvl3pPr>
            <a:lvl4pPr marL="1828800" lvl="3" indent="-400050" algn="l">
              <a:spcBef>
                <a:spcPts val="540"/>
              </a:spcBef>
              <a:spcAft>
                <a:spcPts val="0"/>
              </a:spcAft>
              <a:buClr>
                <a:schemeClr val="lt1"/>
              </a:buClr>
              <a:buSzPts val="2700"/>
              <a:buChar char="–"/>
              <a:defRPr sz="2700"/>
            </a:lvl4pPr>
            <a:lvl5pPr marL="2286000" lvl="4" indent="-400050" algn="l">
              <a:spcBef>
                <a:spcPts val="540"/>
              </a:spcBef>
              <a:spcAft>
                <a:spcPts val="0"/>
              </a:spcAft>
              <a:buClr>
                <a:schemeClr val="lt1"/>
              </a:buClr>
              <a:buSzPts val="2700"/>
              <a:buChar char="»"/>
              <a:defRPr sz="2700"/>
            </a:lvl5pPr>
            <a:lvl6pPr marL="2743200" lvl="5" indent="-400050" algn="l">
              <a:spcBef>
                <a:spcPts val="540"/>
              </a:spcBef>
              <a:spcAft>
                <a:spcPts val="0"/>
              </a:spcAft>
              <a:buClr>
                <a:schemeClr val="dk1"/>
              </a:buClr>
              <a:buSzPts val="2700"/>
              <a:buChar char="•"/>
              <a:defRPr sz="2700"/>
            </a:lvl6pPr>
            <a:lvl7pPr marL="3200400" lvl="6" indent="-400050" algn="l">
              <a:spcBef>
                <a:spcPts val="540"/>
              </a:spcBef>
              <a:spcAft>
                <a:spcPts val="0"/>
              </a:spcAft>
              <a:buClr>
                <a:schemeClr val="dk1"/>
              </a:buClr>
              <a:buSzPts val="2700"/>
              <a:buChar char="•"/>
              <a:defRPr sz="2700"/>
            </a:lvl7pPr>
            <a:lvl8pPr marL="3657600" lvl="7" indent="-400050" algn="l">
              <a:spcBef>
                <a:spcPts val="540"/>
              </a:spcBef>
              <a:spcAft>
                <a:spcPts val="0"/>
              </a:spcAft>
              <a:buClr>
                <a:schemeClr val="dk1"/>
              </a:buClr>
              <a:buSzPts val="2700"/>
              <a:buChar char="•"/>
              <a:defRPr sz="2700"/>
            </a:lvl8pPr>
            <a:lvl9pPr marL="4114800" lvl="8" indent="-400050" algn="l">
              <a:spcBef>
                <a:spcPts val="540"/>
              </a:spcBef>
              <a:spcAft>
                <a:spcPts val="0"/>
              </a:spcAft>
              <a:buClr>
                <a:schemeClr val="dk1"/>
              </a:buClr>
              <a:buSzPts val="2700"/>
              <a:buChar char="•"/>
              <a:defRPr sz="2700"/>
            </a:lvl9pPr>
          </a:lstStyle>
          <a:p>
            <a:endParaRPr/>
          </a:p>
        </p:txBody>
      </p:sp>
      <p:sp>
        <p:nvSpPr>
          <p:cNvPr id="41" name="Google Shape;41;p32"/>
          <p:cNvSpPr txBox="1">
            <a:spLocks noGrp="1"/>
          </p:cNvSpPr>
          <p:nvPr>
            <p:ph type="dt" idx="10"/>
          </p:nvPr>
        </p:nvSpPr>
        <p:spPr>
          <a:xfrm>
            <a:off x="914400" y="9533055"/>
            <a:ext cx="42672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2"/>
          <p:cNvSpPr txBox="1">
            <a:spLocks noGrp="1"/>
          </p:cNvSpPr>
          <p:nvPr>
            <p:ph type="ftr" idx="11"/>
          </p:nvPr>
        </p:nvSpPr>
        <p:spPr>
          <a:xfrm>
            <a:off x="6248400" y="9533055"/>
            <a:ext cx="5791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2"/>
          <p:cNvSpPr txBox="1">
            <a:spLocks noGrp="1"/>
          </p:cNvSpPr>
          <p:nvPr>
            <p:ph type="sldNum" idx="12"/>
          </p:nvPr>
        </p:nvSpPr>
        <p:spPr>
          <a:xfrm>
            <a:off x="13106400" y="9533055"/>
            <a:ext cx="4267200" cy="5476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2"/>
        <p:cNvGrpSpPr/>
        <p:nvPr/>
      </p:nvGrpSpPr>
      <p:grpSpPr>
        <a:xfrm>
          <a:off x="0" y="0"/>
          <a:ext cx="0" cy="0"/>
          <a:chOff x="0" y="0"/>
          <a:chExt cx="0" cy="0"/>
        </a:xfrm>
      </p:grpSpPr>
      <p:sp>
        <p:nvSpPr>
          <p:cNvPr id="303" name="Google Shape;303;p44"/>
          <p:cNvSpPr txBox="1">
            <a:spLocks noGrp="1"/>
          </p:cNvSpPr>
          <p:nvPr>
            <p:ph type="title"/>
          </p:nvPr>
        </p:nvSpPr>
        <p:spPr>
          <a:xfrm>
            <a:off x="1257300" y="547604"/>
            <a:ext cx="15773400" cy="198803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04" name="Google Shape;304;p44"/>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44"/>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44"/>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50">
                <a:solidFill>
                  <a:srgbClr val="888888"/>
                </a:solidFill>
                <a:latin typeface="Calibri"/>
                <a:ea typeface="Calibri"/>
                <a:cs typeface="Calibri"/>
                <a:sym typeface="Calibri"/>
              </a:defRPr>
            </a:lvl1pPr>
            <a:lvl2pPr marL="0" marR="0" lvl="1" indent="0" algn="r">
              <a:spcBef>
                <a:spcPts val="0"/>
              </a:spcBef>
              <a:buNone/>
              <a:defRPr sz="1350">
                <a:solidFill>
                  <a:srgbClr val="888888"/>
                </a:solidFill>
                <a:latin typeface="Calibri"/>
                <a:ea typeface="Calibri"/>
                <a:cs typeface="Calibri"/>
                <a:sym typeface="Calibri"/>
              </a:defRPr>
            </a:lvl2pPr>
            <a:lvl3pPr marL="0" marR="0" lvl="2" indent="0" algn="r">
              <a:spcBef>
                <a:spcPts val="0"/>
              </a:spcBef>
              <a:buNone/>
              <a:defRPr sz="1350">
                <a:solidFill>
                  <a:srgbClr val="888888"/>
                </a:solidFill>
                <a:latin typeface="Calibri"/>
                <a:ea typeface="Calibri"/>
                <a:cs typeface="Calibri"/>
                <a:sym typeface="Calibri"/>
              </a:defRPr>
            </a:lvl3pPr>
            <a:lvl4pPr marL="0" marR="0" lvl="3" indent="0" algn="r">
              <a:spcBef>
                <a:spcPts val="0"/>
              </a:spcBef>
              <a:buNone/>
              <a:defRPr sz="1350">
                <a:solidFill>
                  <a:srgbClr val="888888"/>
                </a:solidFill>
                <a:latin typeface="Calibri"/>
                <a:ea typeface="Calibri"/>
                <a:cs typeface="Calibri"/>
                <a:sym typeface="Calibri"/>
              </a:defRPr>
            </a:lvl4pPr>
            <a:lvl5pPr marL="0" marR="0" lvl="4" indent="0" algn="r">
              <a:spcBef>
                <a:spcPts val="0"/>
              </a:spcBef>
              <a:buNone/>
              <a:defRPr sz="1350">
                <a:solidFill>
                  <a:srgbClr val="888888"/>
                </a:solidFill>
                <a:latin typeface="Calibri"/>
                <a:ea typeface="Calibri"/>
                <a:cs typeface="Calibri"/>
                <a:sym typeface="Calibri"/>
              </a:defRPr>
            </a:lvl5pPr>
            <a:lvl6pPr marL="0" marR="0" lvl="5" indent="0" algn="r">
              <a:spcBef>
                <a:spcPts val="0"/>
              </a:spcBef>
              <a:buNone/>
              <a:defRPr sz="1350">
                <a:solidFill>
                  <a:srgbClr val="888888"/>
                </a:solidFill>
                <a:latin typeface="Calibri"/>
                <a:ea typeface="Calibri"/>
                <a:cs typeface="Calibri"/>
                <a:sym typeface="Calibri"/>
              </a:defRPr>
            </a:lvl6pPr>
            <a:lvl7pPr marL="0" marR="0" lvl="6" indent="0" algn="r">
              <a:spcBef>
                <a:spcPts val="0"/>
              </a:spcBef>
              <a:buNone/>
              <a:defRPr sz="1350">
                <a:solidFill>
                  <a:srgbClr val="888888"/>
                </a:solidFill>
                <a:latin typeface="Calibri"/>
                <a:ea typeface="Calibri"/>
                <a:cs typeface="Calibri"/>
                <a:sym typeface="Calibri"/>
              </a:defRPr>
            </a:lvl7pPr>
            <a:lvl8pPr marL="0" marR="0" lvl="7" indent="0" algn="r">
              <a:spcBef>
                <a:spcPts val="0"/>
              </a:spcBef>
              <a:buNone/>
              <a:defRPr sz="1350">
                <a:solidFill>
                  <a:srgbClr val="888888"/>
                </a:solidFill>
                <a:latin typeface="Calibri"/>
                <a:ea typeface="Calibri"/>
                <a:cs typeface="Calibri"/>
                <a:sym typeface="Calibri"/>
              </a:defRPr>
            </a:lvl8pPr>
            <a:lvl9pPr marL="0" marR="0" lvl="8" indent="0" algn="r">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7"/>
        <p:cNvGrpSpPr/>
        <p:nvPr/>
      </p:nvGrpSpPr>
      <p:grpSpPr>
        <a:xfrm>
          <a:off x="0" y="0"/>
          <a:ext cx="0" cy="0"/>
          <a:chOff x="0" y="0"/>
          <a:chExt cx="0" cy="0"/>
        </a:xfrm>
      </p:grpSpPr>
      <p:sp>
        <p:nvSpPr>
          <p:cNvPr id="308" name="Google Shape;308;p45"/>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45"/>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45"/>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50">
                <a:solidFill>
                  <a:srgbClr val="888888"/>
                </a:solidFill>
                <a:latin typeface="Calibri"/>
                <a:ea typeface="Calibri"/>
                <a:cs typeface="Calibri"/>
                <a:sym typeface="Calibri"/>
              </a:defRPr>
            </a:lvl1pPr>
            <a:lvl2pPr marL="0" marR="0" lvl="1" indent="0" algn="r">
              <a:spcBef>
                <a:spcPts val="0"/>
              </a:spcBef>
              <a:buNone/>
              <a:defRPr sz="1350">
                <a:solidFill>
                  <a:srgbClr val="888888"/>
                </a:solidFill>
                <a:latin typeface="Calibri"/>
                <a:ea typeface="Calibri"/>
                <a:cs typeface="Calibri"/>
                <a:sym typeface="Calibri"/>
              </a:defRPr>
            </a:lvl2pPr>
            <a:lvl3pPr marL="0" marR="0" lvl="2" indent="0" algn="r">
              <a:spcBef>
                <a:spcPts val="0"/>
              </a:spcBef>
              <a:buNone/>
              <a:defRPr sz="1350">
                <a:solidFill>
                  <a:srgbClr val="888888"/>
                </a:solidFill>
                <a:latin typeface="Calibri"/>
                <a:ea typeface="Calibri"/>
                <a:cs typeface="Calibri"/>
                <a:sym typeface="Calibri"/>
              </a:defRPr>
            </a:lvl3pPr>
            <a:lvl4pPr marL="0" marR="0" lvl="3" indent="0" algn="r">
              <a:spcBef>
                <a:spcPts val="0"/>
              </a:spcBef>
              <a:buNone/>
              <a:defRPr sz="1350">
                <a:solidFill>
                  <a:srgbClr val="888888"/>
                </a:solidFill>
                <a:latin typeface="Calibri"/>
                <a:ea typeface="Calibri"/>
                <a:cs typeface="Calibri"/>
                <a:sym typeface="Calibri"/>
              </a:defRPr>
            </a:lvl4pPr>
            <a:lvl5pPr marL="0" marR="0" lvl="4" indent="0" algn="r">
              <a:spcBef>
                <a:spcPts val="0"/>
              </a:spcBef>
              <a:buNone/>
              <a:defRPr sz="1350">
                <a:solidFill>
                  <a:srgbClr val="888888"/>
                </a:solidFill>
                <a:latin typeface="Calibri"/>
                <a:ea typeface="Calibri"/>
                <a:cs typeface="Calibri"/>
                <a:sym typeface="Calibri"/>
              </a:defRPr>
            </a:lvl5pPr>
            <a:lvl6pPr marL="0" marR="0" lvl="5" indent="0" algn="r">
              <a:spcBef>
                <a:spcPts val="0"/>
              </a:spcBef>
              <a:buNone/>
              <a:defRPr sz="1350">
                <a:solidFill>
                  <a:srgbClr val="888888"/>
                </a:solidFill>
                <a:latin typeface="Calibri"/>
                <a:ea typeface="Calibri"/>
                <a:cs typeface="Calibri"/>
                <a:sym typeface="Calibri"/>
              </a:defRPr>
            </a:lvl6pPr>
            <a:lvl7pPr marL="0" marR="0" lvl="6" indent="0" algn="r">
              <a:spcBef>
                <a:spcPts val="0"/>
              </a:spcBef>
              <a:buNone/>
              <a:defRPr sz="1350">
                <a:solidFill>
                  <a:srgbClr val="888888"/>
                </a:solidFill>
                <a:latin typeface="Calibri"/>
                <a:ea typeface="Calibri"/>
                <a:cs typeface="Calibri"/>
                <a:sym typeface="Calibri"/>
              </a:defRPr>
            </a:lvl7pPr>
            <a:lvl8pPr marL="0" marR="0" lvl="7" indent="0" algn="r">
              <a:spcBef>
                <a:spcPts val="0"/>
              </a:spcBef>
              <a:buNone/>
              <a:defRPr sz="1350">
                <a:solidFill>
                  <a:srgbClr val="888888"/>
                </a:solidFill>
                <a:latin typeface="Calibri"/>
                <a:ea typeface="Calibri"/>
                <a:cs typeface="Calibri"/>
                <a:sym typeface="Calibri"/>
              </a:defRPr>
            </a:lvl8pPr>
            <a:lvl9pPr marL="0" marR="0" lvl="8" indent="0" algn="r">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1"/>
        <p:cNvGrpSpPr/>
        <p:nvPr/>
      </p:nvGrpSpPr>
      <p:grpSpPr>
        <a:xfrm>
          <a:off x="0" y="0"/>
          <a:ext cx="0" cy="0"/>
          <a:chOff x="0" y="0"/>
          <a:chExt cx="0" cy="0"/>
        </a:xfrm>
      </p:grpSpPr>
      <p:sp>
        <p:nvSpPr>
          <p:cNvPr id="312" name="Google Shape;312;p46"/>
          <p:cNvSpPr txBox="1">
            <a:spLocks noGrp="1"/>
          </p:cNvSpPr>
          <p:nvPr>
            <p:ph type="title"/>
          </p:nvPr>
        </p:nvSpPr>
        <p:spPr>
          <a:xfrm>
            <a:off x="1259682" y="685694"/>
            <a:ext cx="5898356" cy="23999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6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3" name="Google Shape;313;p46"/>
          <p:cNvSpPr txBox="1">
            <a:spLocks noGrp="1"/>
          </p:cNvSpPr>
          <p:nvPr>
            <p:ph type="body" idx="1"/>
          </p:nvPr>
        </p:nvSpPr>
        <p:spPr>
          <a:xfrm>
            <a:off x="7774782" y="1480911"/>
            <a:ext cx="9258300" cy="7309310"/>
          </a:xfrm>
          <a:prstGeom prst="rect">
            <a:avLst/>
          </a:prstGeom>
          <a:noFill/>
          <a:ln>
            <a:noFill/>
          </a:ln>
        </p:spPr>
        <p:txBody>
          <a:bodyPr spcFirstLastPara="1" wrap="square" lIns="91425" tIns="45700" rIns="91425" bIns="45700" anchor="t" anchorCtr="0">
            <a:noAutofit/>
          </a:bodyPr>
          <a:lstStyle>
            <a:lvl1pPr marL="457200" lvl="0" indent="-457200" algn="l">
              <a:lnSpc>
                <a:spcPct val="90000"/>
              </a:lnSpc>
              <a:spcBef>
                <a:spcPts val="1125"/>
              </a:spcBef>
              <a:spcAft>
                <a:spcPts val="0"/>
              </a:spcAft>
              <a:buClr>
                <a:schemeClr val="dk1"/>
              </a:buClr>
              <a:buSzPts val="3600"/>
              <a:buChar char="•"/>
              <a:defRPr sz="3600"/>
            </a:lvl1pPr>
            <a:lvl2pPr marL="914400" lvl="1" indent="-428625" algn="l">
              <a:lnSpc>
                <a:spcPct val="90000"/>
              </a:lnSpc>
              <a:spcBef>
                <a:spcPts val="562"/>
              </a:spcBef>
              <a:spcAft>
                <a:spcPts val="0"/>
              </a:spcAft>
              <a:buClr>
                <a:schemeClr val="dk1"/>
              </a:buClr>
              <a:buSzPts val="3150"/>
              <a:buChar char="•"/>
              <a:defRPr sz="3150"/>
            </a:lvl2pPr>
            <a:lvl3pPr marL="1371600" lvl="2" indent="-400050" algn="l">
              <a:lnSpc>
                <a:spcPct val="90000"/>
              </a:lnSpc>
              <a:spcBef>
                <a:spcPts val="562"/>
              </a:spcBef>
              <a:spcAft>
                <a:spcPts val="0"/>
              </a:spcAft>
              <a:buClr>
                <a:schemeClr val="dk1"/>
              </a:buClr>
              <a:buSzPts val="2700"/>
              <a:buChar char="•"/>
              <a:defRPr sz="2700"/>
            </a:lvl3pPr>
            <a:lvl4pPr marL="1828800" lvl="3" indent="-371475" algn="l">
              <a:lnSpc>
                <a:spcPct val="90000"/>
              </a:lnSpc>
              <a:spcBef>
                <a:spcPts val="562"/>
              </a:spcBef>
              <a:spcAft>
                <a:spcPts val="0"/>
              </a:spcAft>
              <a:buClr>
                <a:schemeClr val="dk1"/>
              </a:buClr>
              <a:buSzPts val="2250"/>
              <a:buChar char="•"/>
              <a:defRPr sz="2250"/>
            </a:lvl4pPr>
            <a:lvl5pPr marL="2286000" lvl="4" indent="-371475" algn="l">
              <a:lnSpc>
                <a:spcPct val="90000"/>
              </a:lnSpc>
              <a:spcBef>
                <a:spcPts val="562"/>
              </a:spcBef>
              <a:spcAft>
                <a:spcPts val="0"/>
              </a:spcAft>
              <a:buClr>
                <a:schemeClr val="dk1"/>
              </a:buClr>
              <a:buSzPts val="2250"/>
              <a:buChar char="•"/>
              <a:defRPr sz="2250"/>
            </a:lvl5pPr>
            <a:lvl6pPr marL="2743200" lvl="5" indent="-371475" algn="l">
              <a:lnSpc>
                <a:spcPct val="90000"/>
              </a:lnSpc>
              <a:spcBef>
                <a:spcPts val="562"/>
              </a:spcBef>
              <a:spcAft>
                <a:spcPts val="0"/>
              </a:spcAft>
              <a:buClr>
                <a:schemeClr val="dk1"/>
              </a:buClr>
              <a:buSzPts val="2250"/>
              <a:buChar char="•"/>
              <a:defRPr sz="2250"/>
            </a:lvl6pPr>
            <a:lvl7pPr marL="3200400" lvl="6" indent="-371475" algn="l">
              <a:lnSpc>
                <a:spcPct val="90000"/>
              </a:lnSpc>
              <a:spcBef>
                <a:spcPts val="562"/>
              </a:spcBef>
              <a:spcAft>
                <a:spcPts val="0"/>
              </a:spcAft>
              <a:buClr>
                <a:schemeClr val="dk1"/>
              </a:buClr>
              <a:buSzPts val="2250"/>
              <a:buChar char="•"/>
              <a:defRPr sz="2250"/>
            </a:lvl7pPr>
            <a:lvl8pPr marL="3657600" lvl="7" indent="-371475" algn="l">
              <a:lnSpc>
                <a:spcPct val="90000"/>
              </a:lnSpc>
              <a:spcBef>
                <a:spcPts val="562"/>
              </a:spcBef>
              <a:spcAft>
                <a:spcPts val="0"/>
              </a:spcAft>
              <a:buClr>
                <a:schemeClr val="dk1"/>
              </a:buClr>
              <a:buSzPts val="2250"/>
              <a:buChar char="•"/>
              <a:defRPr sz="2250"/>
            </a:lvl8pPr>
            <a:lvl9pPr marL="4114800" lvl="8" indent="-371475" algn="l">
              <a:lnSpc>
                <a:spcPct val="90000"/>
              </a:lnSpc>
              <a:spcBef>
                <a:spcPts val="562"/>
              </a:spcBef>
              <a:spcAft>
                <a:spcPts val="0"/>
              </a:spcAft>
              <a:buClr>
                <a:schemeClr val="dk1"/>
              </a:buClr>
              <a:buSzPts val="2250"/>
              <a:buChar char="•"/>
              <a:defRPr sz="2250"/>
            </a:lvl9pPr>
          </a:lstStyle>
          <a:p>
            <a:endParaRPr/>
          </a:p>
        </p:txBody>
      </p:sp>
      <p:sp>
        <p:nvSpPr>
          <p:cNvPr id="314" name="Google Shape;314;p46"/>
          <p:cNvSpPr txBox="1">
            <a:spLocks noGrp="1"/>
          </p:cNvSpPr>
          <p:nvPr>
            <p:ph type="body" idx="2"/>
          </p:nvPr>
        </p:nvSpPr>
        <p:spPr>
          <a:xfrm>
            <a:off x="1259682" y="3085624"/>
            <a:ext cx="5898356" cy="5716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25"/>
              </a:spcBef>
              <a:spcAft>
                <a:spcPts val="0"/>
              </a:spcAft>
              <a:buClr>
                <a:schemeClr val="dk1"/>
              </a:buClr>
              <a:buSzPts val="1800"/>
              <a:buNone/>
              <a:defRPr sz="1800"/>
            </a:lvl1pPr>
            <a:lvl2pPr marL="914400" lvl="1" indent="-228600" algn="l">
              <a:lnSpc>
                <a:spcPct val="90000"/>
              </a:lnSpc>
              <a:spcBef>
                <a:spcPts val="562"/>
              </a:spcBef>
              <a:spcAft>
                <a:spcPts val="0"/>
              </a:spcAft>
              <a:buClr>
                <a:schemeClr val="dk1"/>
              </a:buClr>
              <a:buSzPts val="1575"/>
              <a:buNone/>
              <a:defRPr sz="1575"/>
            </a:lvl2pPr>
            <a:lvl3pPr marL="1371600" lvl="2" indent="-228600" algn="l">
              <a:lnSpc>
                <a:spcPct val="90000"/>
              </a:lnSpc>
              <a:spcBef>
                <a:spcPts val="562"/>
              </a:spcBef>
              <a:spcAft>
                <a:spcPts val="0"/>
              </a:spcAft>
              <a:buClr>
                <a:schemeClr val="dk1"/>
              </a:buClr>
              <a:buSzPts val="1350"/>
              <a:buNone/>
              <a:defRPr sz="1350"/>
            </a:lvl3pPr>
            <a:lvl4pPr marL="1828800" lvl="3" indent="-228600" algn="l">
              <a:lnSpc>
                <a:spcPct val="90000"/>
              </a:lnSpc>
              <a:spcBef>
                <a:spcPts val="562"/>
              </a:spcBef>
              <a:spcAft>
                <a:spcPts val="0"/>
              </a:spcAft>
              <a:buClr>
                <a:schemeClr val="dk1"/>
              </a:buClr>
              <a:buSzPts val="1125"/>
              <a:buNone/>
              <a:defRPr sz="1125"/>
            </a:lvl4pPr>
            <a:lvl5pPr marL="2286000" lvl="4" indent="-228600" algn="l">
              <a:lnSpc>
                <a:spcPct val="90000"/>
              </a:lnSpc>
              <a:spcBef>
                <a:spcPts val="562"/>
              </a:spcBef>
              <a:spcAft>
                <a:spcPts val="0"/>
              </a:spcAft>
              <a:buClr>
                <a:schemeClr val="dk1"/>
              </a:buClr>
              <a:buSzPts val="1125"/>
              <a:buNone/>
              <a:defRPr sz="1125"/>
            </a:lvl5pPr>
            <a:lvl6pPr marL="2743200" lvl="5" indent="-228600" algn="l">
              <a:lnSpc>
                <a:spcPct val="90000"/>
              </a:lnSpc>
              <a:spcBef>
                <a:spcPts val="562"/>
              </a:spcBef>
              <a:spcAft>
                <a:spcPts val="0"/>
              </a:spcAft>
              <a:buClr>
                <a:schemeClr val="dk1"/>
              </a:buClr>
              <a:buSzPts val="1125"/>
              <a:buNone/>
              <a:defRPr sz="1125"/>
            </a:lvl6pPr>
            <a:lvl7pPr marL="3200400" lvl="6" indent="-228600" algn="l">
              <a:lnSpc>
                <a:spcPct val="90000"/>
              </a:lnSpc>
              <a:spcBef>
                <a:spcPts val="562"/>
              </a:spcBef>
              <a:spcAft>
                <a:spcPts val="0"/>
              </a:spcAft>
              <a:buClr>
                <a:schemeClr val="dk1"/>
              </a:buClr>
              <a:buSzPts val="1125"/>
              <a:buNone/>
              <a:defRPr sz="1125"/>
            </a:lvl7pPr>
            <a:lvl8pPr marL="3657600" lvl="7" indent="-228600" algn="l">
              <a:lnSpc>
                <a:spcPct val="90000"/>
              </a:lnSpc>
              <a:spcBef>
                <a:spcPts val="562"/>
              </a:spcBef>
              <a:spcAft>
                <a:spcPts val="0"/>
              </a:spcAft>
              <a:buClr>
                <a:schemeClr val="dk1"/>
              </a:buClr>
              <a:buSzPts val="1125"/>
              <a:buNone/>
              <a:defRPr sz="1125"/>
            </a:lvl8pPr>
            <a:lvl9pPr marL="4114800" lvl="8" indent="-228600" algn="l">
              <a:lnSpc>
                <a:spcPct val="90000"/>
              </a:lnSpc>
              <a:spcBef>
                <a:spcPts val="562"/>
              </a:spcBef>
              <a:spcAft>
                <a:spcPts val="0"/>
              </a:spcAft>
              <a:buClr>
                <a:schemeClr val="dk1"/>
              </a:buClr>
              <a:buSzPts val="1125"/>
              <a:buNone/>
              <a:defRPr sz="1125"/>
            </a:lvl9pPr>
          </a:lstStyle>
          <a:p>
            <a:endParaRPr/>
          </a:p>
        </p:txBody>
      </p:sp>
      <p:sp>
        <p:nvSpPr>
          <p:cNvPr id="315" name="Google Shape;315;p46"/>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46"/>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46"/>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50">
                <a:solidFill>
                  <a:srgbClr val="888888"/>
                </a:solidFill>
                <a:latin typeface="Calibri"/>
                <a:ea typeface="Calibri"/>
                <a:cs typeface="Calibri"/>
                <a:sym typeface="Calibri"/>
              </a:defRPr>
            </a:lvl1pPr>
            <a:lvl2pPr marL="0" marR="0" lvl="1" indent="0" algn="r">
              <a:spcBef>
                <a:spcPts val="0"/>
              </a:spcBef>
              <a:buNone/>
              <a:defRPr sz="1350">
                <a:solidFill>
                  <a:srgbClr val="888888"/>
                </a:solidFill>
                <a:latin typeface="Calibri"/>
                <a:ea typeface="Calibri"/>
                <a:cs typeface="Calibri"/>
                <a:sym typeface="Calibri"/>
              </a:defRPr>
            </a:lvl2pPr>
            <a:lvl3pPr marL="0" marR="0" lvl="2" indent="0" algn="r">
              <a:spcBef>
                <a:spcPts val="0"/>
              </a:spcBef>
              <a:buNone/>
              <a:defRPr sz="1350">
                <a:solidFill>
                  <a:srgbClr val="888888"/>
                </a:solidFill>
                <a:latin typeface="Calibri"/>
                <a:ea typeface="Calibri"/>
                <a:cs typeface="Calibri"/>
                <a:sym typeface="Calibri"/>
              </a:defRPr>
            </a:lvl3pPr>
            <a:lvl4pPr marL="0" marR="0" lvl="3" indent="0" algn="r">
              <a:spcBef>
                <a:spcPts val="0"/>
              </a:spcBef>
              <a:buNone/>
              <a:defRPr sz="1350">
                <a:solidFill>
                  <a:srgbClr val="888888"/>
                </a:solidFill>
                <a:latin typeface="Calibri"/>
                <a:ea typeface="Calibri"/>
                <a:cs typeface="Calibri"/>
                <a:sym typeface="Calibri"/>
              </a:defRPr>
            </a:lvl4pPr>
            <a:lvl5pPr marL="0" marR="0" lvl="4" indent="0" algn="r">
              <a:spcBef>
                <a:spcPts val="0"/>
              </a:spcBef>
              <a:buNone/>
              <a:defRPr sz="1350">
                <a:solidFill>
                  <a:srgbClr val="888888"/>
                </a:solidFill>
                <a:latin typeface="Calibri"/>
                <a:ea typeface="Calibri"/>
                <a:cs typeface="Calibri"/>
                <a:sym typeface="Calibri"/>
              </a:defRPr>
            </a:lvl5pPr>
            <a:lvl6pPr marL="0" marR="0" lvl="5" indent="0" algn="r">
              <a:spcBef>
                <a:spcPts val="0"/>
              </a:spcBef>
              <a:buNone/>
              <a:defRPr sz="1350">
                <a:solidFill>
                  <a:srgbClr val="888888"/>
                </a:solidFill>
                <a:latin typeface="Calibri"/>
                <a:ea typeface="Calibri"/>
                <a:cs typeface="Calibri"/>
                <a:sym typeface="Calibri"/>
              </a:defRPr>
            </a:lvl6pPr>
            <a:lvl7pPr marL="0" marR="0" lvl="6" indent="0" algn="r">
              <a:spcBef>
                <a:spcPts val="0"/>
              </a:spcBef>
              <a:buNone/>
              <a:defRPr sz="1350">
                <a:solidFill>
                  <a:srgbClr val="888888"/>
                </a:solidFill>
                <a:latin typeface="Calibri"/>
                <a:ea typeface="Calibri"/>
                <a:cs typeface="Calibri"/>
                <a:sym typeface="Calibri"/>
              </a:defRPr>
            </a:lvl7pPr>
            <a:lvl8pPr marL="0" marR="0" lvl="7" indent="0" algn="r">
              <a:spcBef>
                <a:spcPts val="0"/>
              </a:spcBef>
              <a:buNone/>
              <a:defRPr sz="1350">
                <a:solidFill>
                  <a:srgbClr val="888888"/>
                </a:solidFill>
                <a:latin typeface="Calibri"/>
                <a:ea typeface="Calibri"/>
                <a:cs typeface="Calibri"/>
                <a:sym typeface="Calibri"/>
              </a:defRPr>
            </a:lvl8pPr>
            <a:lvl9pPr marL="0" marR="0" lvl="8" indent="0" algn="r">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8"/>
        <p:cNvGrpSpPr/>
        <p:nvPr/>
      </p:nvGrpSpPr>
      <p:grpSpPr>
        <a:xfrm>
          <a:off x="0" y="0"/>
          <a:ext cx="0" cy="0"/>
          <a:chOff x="0" y="0"/>
          <a:chExt cx="0" cy="0"/>
        </a:xfrm>
      </p:grpSpPr>
      <p:sp>
        <p:nvSpPr>
          <p:cNvPr id="319" name="Google Shape;319;p47"/>
          <p:cNvSpPr txBox="1">
            <a:spLocks noGrp="1"/>
          </p:cNvSpPr>
          <p:nvPr>
            <p:ph type="title"/>
          </p:nvPr>
        </p:nvSpPr>
        <p:spPr>
          <a:xfrm>
            <a:off x="1259682" y="685694"/>
            <a:ext cx="5898356" cy="23999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6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20" name="Google Shape;320;p47"/>
          <p:cNvSpPr>
            <a:spLocks noGrp="1"/>
          </p:cNvSpPr>
          <p:nvPr>
            <p:ph type="pic" idx="2"/>
          </p:nvPr>
        </p:nvSpPr>
        <p:spPr>
          <a:xfrm>
            <a:off x="7774782" y="1480911"/>
            <a:ext cx="9258300" cy="7309310"/>
          </a:xfrm>
          <a:prstGeom prst="rect">
            <a:avLst/>
          </a:prstGeom>
          <a:noFill/>
          <a:ln>
            <a:noFill/>
          </a:ln>
        </p:spPr>
      </p:sp>
      <p:sp>
        <p:nvSpPr>
          <p:cNvPr id="321" name="Google Shape;321;p47"/>
          <p:cNvSpPr txBox="1">
            <a:spLocks noGrp="1"/>
          </p:cNvSpPr>
          <p:nvPr>
            <p:ph type="body" idx="1"/>
          </p:nvPr>
        </p:nvSpPr>
        <p:spPr>
          <a:xfrm>
            <a:off x="1259682" y="3085624"/>
            <a:ext cx="5898356" cy="5716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25"/>
              </a:spcBef>
              <a:spcAft>
                <a:spcPts val="0"/>
              </a:spcAft>
              <a:buClr>
                <a:schemeClr val="dk1"/>
              </a:buClr>
              <a:buSzPts val="1800"/>
              <a:buNone/>
              <a:defRPr sz="1800"/>
            </a:lvl1pPr>
            <a:lvl2pPr marL="914400" lvl="1" indent="-228600" algn="l">
              <a:lnSpc>
                <a:spcPct val="90000"/>
              </a:lnSpc>
              <a:spcBef>
                <a:spcPts val="562"/>
              </a:spcBef>
              <a:spcAft>
                <a:spcPts val="0"/>
              </a:spcAft>
              <a:buClr>
                <a:schemeClr val="dk1"/>
              </a:buClr>
              <a:buSzPts val="1575"/>
              <a:buNone/>
              <a:defRPr sz="1575"/>
            </a:lvl2pPr>
            <a:lvl3pPr marL="1371600" lvl="2" indent="-228600" algn="l">
              <a:lnSpc>
                <a:spcPct val="90000"/>
              </a:lnSpc>
              <a:spcBef>
                <a:spcPts val="562"/>
              </a:spcBef>
              <a:spcAft>
                <a:spcPts val="0"/>
              </a:spcAft>
              <a:buClr>
                <a:schemeClr val="dk1"/>
              </a:buClr>
              <a:buSzPts val="1350"/>
              <a:buNone/>
              <a:defRPr sz="1350"/>
            </a:lvl3pPr>
            <a:lvl4pPr marL="1828800" lvl="3" indent="-228600" algn="l">
              <a:lnSpc>
                <a:spcPct val="90000"/>
              </a:lnSpc>
              <a:spcBef>
                <a:spcPts val="562"/>
              </a:spcBef>
              <a:spcAft>
                <a:spcPts val="0"/>
              </a:spcAft>
              <a:buClr>
                <a:schemeClr val="dk1"/>
              </a:buClr>
              <a:buSzPts val="1125"/>
              <a:buNone/>
              <a:defRPr sz="1125"/>
            </a:lvl4pPr>
            <a:lvl5pPr marL="2286000" lvl="4" indent="-228600" algn="l">
              <a:lnSpc>
                <a:spcPct val="90000"/>
              </a:lnSpc>
              <a:spcBef>
                <a:spcPts val="562"/>
              </a:spcBef>
              <a:spcAft>
                <a:spcPts val="0"/>
              </a:spcAft>
              <a:buClr>
                <a:schemeClr val="dk1"/>
              </a:buClr>
              <a:buSzPts val="1125"/>
              <a:buNone/>
              <a:defRPr sz="1125"/>
            </a:lvl5pPr>
            <a:lvl6pPr marL="2743200" lvl="5" indent="-228600" algn="l">
              <a:lnSpc>
                <a:spcPct val="90000"/>
              </a:lnSpc>
              <a:spcBef>
                <a:spcPts val="562"/>
              </a:spcBef>
              <a:spcAft>
                <a:spcPts val="0"/>
              </a:spcAft>
              <a:buClr>
                <a:schemeClr val="dk1"/>
              </a:buClr>
              <a:buSzPts val="1125"/>
              <a:buNone/>
              <a:defRPr sz="1125"/>
            </a:lvl6pPr>
            <a:lvl7pPr marL="3200400" lvl="6" indent="-228600" algn="l">
              <a:lnSpc>
                <a:spcPct val="90000"/>
              </a:lnSpc>
              <a:spcBef>
                <a:spcPts val="562"/>
              </a:spcBef>
              <a:spcAft>
                <a:spcPts val="0"/>
              </a:spcAft>
              <a:buClr>
                <a:schemeClr val="dk1"/>
              </a:buClr>
              <a:buSzPts val="1125"/>
              <a:buNone/>
              <a:defRPr sz="1125"/>
            </a:lvl7pPr>
            <a:lvl8pPr marL="3657600" lvl="7" indent="-228600" algn="l">
              <a:lnSpc>
                <a:spcPct val="90000"/>
              </a:lnSpc>
              <a:spcBef>
                <a:spcPts val="562"/>
              </a:spcBef>
              <a:spcAft>
                <a:spcPts val="0"/>
              </a:spcAft>
              <a:buClr>
                <a:schemeClr val="dk1"/>
              </a:buClr>
              <a:buSzPts val="1125"/>
              <a:buNone/>
              <a:defRPr sz="1125"/>
            </a:lvl8pPr>
            <a:lvl9pPr marL="4114800" lvl="8" indent="-228600" algn="l">
              <a:lnSpc>
                <a:spcPct val="90000"/>
              </a:lnSpc>
              <a:spcBef>
                <a:spcPts val="562"/>
              </a:spcBef>
              <a:spcAft>
                <a:spcPts val="0"/>
              </a:spcAft>
              <a:buClr>
                <a:schemeClr val="dk1"/>
              </a:buClr>
              <a:buSzPts val="1125"/>
              <a:buNone/>
              <a:defRPr sz="1125"/>
            </a:lvl9pPr>
          </a:lstStyle>
          <a:p>
            <a:endParaRPr/>
          </a:p>
        </p:txBody>
      </p:sp>
      <p:sp>
        <p:nvSpPr>
          <p:cNvPr id="322" name="Google Shape;322;p47"/>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47"/>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47"/>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50">
                <a:solidFill>
                  <a:srgbClr val="888888"/>
                </a:solidFill>
                <a:latin typeface="Calibri"/>
                <a:ea typeface="Calibri"/>
                <a:cs typeface="Calibri"/>
                <a:sym typeface="Calibri"/>
              </a:defRPr>
            </a:lvl1pPr>
            <a:lvl2pPr marL="0" marR="0" lvl="1" indent="0" algn="r">
              <a:spcBef>
                <a:spcPts val="0"/>
              </a:spcBef>
              <a:buNone/>
              <a:defRPr sz="1350">
                <a:solidFill>
                  <a:srgbClr val="888888"/>
                </a:solidFill>
                <a:latin typeface="Calibri"/>
                <a:ea typeface="Calibri"/>
                <a:cs typeface="Calibri"/>
                <a:sym typeface="Calibri"/>
              </a:defRPr>
            </a:lvl2pPr>
            <a:lvl3pPr marL="0" marR="0" lvl="2" indent="0" algn="r">
              <a:spcBef>
                <a:spcPts val="0"/>
              </a:spcBef>
              <a:buNone/>
              <a:defRPr sz="1350">
                <a:solidFill>
                  <a:srgbClr val="888888"/>
                </a:solidFill>
                <a:latin typeface="Calibri"/>
                <a:ea typeface="Calibri"/>
                <a:cs typeface="Calibri"/>
                <a:sym typeface="Calibri"/>
              </a:defRPr>
            </a:lvl3pPr>
            <a:lvl4pPr marL="0" marR="0" lvl="3" indent="0" algn="r">
              <a:spcBef>
                <a:spcPts val="0"/>
              </a:spcBef>
              <a:buNone/>
              <a:defRPr sz="1350">
                <a:solidFill>
                  <a:srgbClr val="888888"/>
                </a:solidFill>
                <a:latin typeface="Calibri"/>
                <a:ea typeface="Calibri"/>
                <a:cs typeface="Calibri"/>
                <a:sym typeface="Calibri"/>
              </a:defRPr>
            </a:lvl4pPr>
            <a:lvl5pPr marL="0" marR="0" lvl="4" indent="0" algn="r">
              <a:spcBef>
                <a:spcPts val="0"/>
              </a:spcBef>
              <a:buNone/>
              <a:defRPr sz="1350">
                <a:solidFill>
                  <a:srgbClr val="888888"/>
                </a:solidFill>
                <a:latin typeface="Calibri"/>
                <a:ea typeface="Calibri"/>
                <a:cs typeface="Calibri"/>
                <a:sym typeface="Calibri"/>
              </a:defRPr>
            </a:lvl5pPr>
            <a:lvl6pPr marL="0" marR="0" lvl="5" indent="0" algn="r">
              <a:spcBef>
                <a:spcPts val="0"/>
              </a:spcBef>
              <a:buNone/>
              <a:defRPr sz="1350">
                <a:solidFill>
                  <a:srgbClr val="888888"/>
                </a:solidFill>
                <a:latin typeface="Calibri"/>
                <a:ea typeface="Calibri"/>
                <a:cs typeface="Calibri"/>
                <a:sym typeface="Calibri"/>
              </a:defRPr>
            </a:lvl6pPr>
            <a:lvl7pPr marL="0" marR="0" lvl="6" indent="0" algn="r">
              <a:spcBef>
                <a:spcPts val="0"/>
              </a:spcBef>
              <a:buNone/>
              <a:defRPr sz="1350">
                <a:solidFill>
                  <a:srgbClr val="888888"/>
                </a:solidFill>
                <a:latin typeface="Calibri"/>
                <a:ea typeface="Calibri"/>
                <a:cs typeface="Calibri"/>
                <a:sym typeface="Calibri"/>
              </a:defRPr>
            </a:lvl7pPr>
            <a:lvl8pPr marL="0" marR="0" lvl="7" indent="0" algn="r">
              <a:spcBef>
                <a:spcPts val="0"/>
              </a:spcBef>
              <a:buNone/>
              <a:defRPr sz="1350">
                <a:solidFill>
                  <a:srgbClr val="888888"/>
                </a:solidFill>
                <a:latin typeface="Calibri"/>
                <a:ea typeface="Calibri"/>
                <a:cs typeface="Calibri"/>
                <a:sym typeface="Calibri"/>
              </a:defRPr>
            </a:lvl8pPr>
            <a:lvl9pPr marL="0" marR="0" lvl="8" indent="0" algn="r">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5"/>
        <p:cNvGrpSpPr/>
        <p:nvPr/>
      </p:nvGrpSpPr>
      <p:grpSpPr>
        <a:xfrm>
          <a:off x="0" y="0"/>
          <a:ext cx="0" cy="0"/>
          <a:chOff x="0" y="0"/>
          <a:chExt cx="0" cy="0"/>
        </a:xfrm>
      </p:grpSpPr>
      <p:sp>
        <p:nvSpPr>
          <p:cNvPr id="326" name="Google Shape;326;p48"/>
          <p:cNvSpPr txBox="1">
            <a:spLocks noGrp="1"/>
          </p:cNvSpPr>
          <p:nvPr>
            <p:ph type="title"/>
          </p:nvPr>
        </p:nvSpPr>
        <p:spPr>
          <a:xfrm>
            <a:off x="1257300" y="547604"/>
            <a:ext cx="15773400" cy="198803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27" name="Google Shape;327;p48"/>
          <p:cNvSpPr txBox="1">
            <a:spLocks noGrp="1"/>
          </p:cNvSpPr>
          <p:nvPr>
            <p:ph type="body" idx="1"/>
          </p:nvPr>
        </p:nvSpPr>
        <p:spPr>
          <a:xfrm rot="5400000">
            <a:off x="5881000" y="-1885685"/>
            <a:ext cx="6526000" cy="1577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125"/>
              </a:spcBef>
              <a:spcAft>
                <a:spcPts val="0"/>
              </a:spcAft>
              <a:buClr>
                <a:schemeClr val="dk1"/>
              </a:buClr>
              <a:buSzPts val="1800"/>
              <a:buChar char="•"/>
              <a:defRPr/>
            </a:lvl1pPr>
            <a:lvl2pPr marL="914400" lvl="1" indent="-342900" algn="l">
              <a:lnSpc>
                <a:spcPct val="90000"/>
              </a:lnSpc>
              <a:spcBef>
                <a:spcPts val="562"/>
              </a:spcBef>
              <a:spcAft>
                <a:spcPts val="0"/>
              </a:spcAft>
              <a:buClr>
                <a:schemeClr val="dk1"/>
              </a:buClr>
              <a:buSzPts val="1800"/>
              <a:buChar char="•"/>
              <a:defRPr/>
            </a:lvl2pPr>
            <a:lvl3pPr marL="1371600" lvl="2" indent="-342900" algn="l">
              <a:lnSpc>
                <a:spcPct val="90000"/>
              </a:lnSpc>
              <a:spcBef>
                <a:spcPts val="562"/>
              </a:spcBef>
              <a:spcAft>
                <a:spcPts val="0"/>
              </a:spcAft>
              <a:buClr>
                <a:schemeClr val="dk1"/>
              </a:buClr>
              <a:buSzPts val="1800"/>
              <a:buChar char="•"/>
              <a:defRPr/>
            </a:lvl3pPr>
            <a:lvl4pPr marL="1828800" lvl="3" indent="-342900" algn="l">
              <a:lnSpc>
                <a:spcPct val="90000"/>
              </a:lnSpc>
              <a:spcBef>
                <a:spcPts val="562"/>
              </a:spcBef>
              <a:spcAft>
                <a:spcPts val="0"/>
              </a:spcAft>
              <a:buClr>
                <a:schemeClr val="dk1"/>
              </a:buClr>
              <a:buSzPts val="1800"/>
              <a:buChar char="•"/>
              <a:defRPr/>
            </a:lvl4pPr>
            <a:lvl5pPr marL="2286000" lvl="4" indent="-342900" algn="l">
              <a:lnSpc>
                <a:spcPct val="90000"/>
              </a:lnSpc>
              <a:spcBef>
                <a:spcPts val="562"/>
              </a:spcBef>
              <a:spcAft>
                <a:spcPts val="0"/>
              </a:spcAft>
              <a:buClr>
                <a:schemeClr val="dk1"/>
              </a:buClr>
              <a:buSzPts val="1800"/>
              <a:buChar char="•"/>
              <a:defRPr/>
            </a:lvl5pPr>
            <a:lvl6pPr marL="2743200" lvl="5" indent="-342900" algn="l">
              <a:lnSpc>
                <a:spcPct val="90000"/>
              </a:lnSpc>
              <a:spcBef>
                <a:spcPts val="562"/>
              </a:spcBef>
              <a:spcAft>
                <a:spcPts val="0"/>
              </a:spcAft>
              <a:buClr>
                <a:schemeClr val="dk1"/>
              </a:buClr>
              <a:buSzPts val="1800"/>
              <a:buChar char="•"/>
              <a:defRPr/>
            </a:lvl6pPr>
            <a:lvl7pPr marL="3200400" lvl="6" indent="-342900" algn="l">
              <a:lnSpc>
                <a:spcPct val="90000"/>
              </a:lnSpc>
              <a:spcBef>
                <a:spcPts val="562"/>
              </a:spcBef>
              <a:spcAft>
                <a:spcPts val="0"/>
              </a:spcAft>
              <a:buClr>
                <a:schemeClr val="dk1"/>
              </a:buClr>
              <a:buSzPts val="1800"/>
              <a:buChar char="•"/>
              <a:defRPr/>
            </a:lvl7pPr>
            <a:lvl8pPr marL="3657600" lvl="7" indent="-342900" algn="l">
              <a:lnSpc>
                <a:spcPct val="90000"/>
              </a:lnSpc>
              <a:spcBef>
                <a:spcPts val="562"/>
              </a:spcBef>
              <a:spcAft>
                <a:spcPts val="0"/>
              </a:spcAft>
              <a:buClr>
                <a:schemeClr val="dk1"/>
              </a:buClr>
              <a:buSzPts val="1800"/>
              <a:buChar char="•"/>
              <a:defRPr/>
            </a:lvl8pPr>
            <a:lvl9pPr marL="4114800" lvl="8" indent="-342900" algn="l">
              <a:lnSpc>
                <a:spcPct val="90000"/>
              </a:lnSpc>
              <a:spcBef>
                <a:spcPts val="562"/>
              </a:spcBef>
              <a:spcAft>
                <a:spcPts val="0"/>
              </a:spcAft>
              <a:buClr>
                <a:schemeClr val="dk1"/>
              </a:buClr>
              <a:buSzPts val="1800"/>
              <a:buChar char="•"/>
              <a:defRPr/>
            </a:lvl9pPr>
          </a:lstStyle>
          <a:p>
            <a:endParaRPr/>
          </a:p>
        </p:txBody>
      </p:sp>
      <p:sp>
        <p:nvSpPr>
          <p:cNvPr id="328" name="Google Shape;328;p48"/>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48"/>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48"/>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50">
                <a:solidFill>
                  <a:srgbClr val="888888"/>
                </a:solidFill>
                <a:latin typeface="Calibri"/>
                <a:ea typeface="Calibri"/>
                <a:cs typeface="Calibri"/>
                <a:sym typeface="Calibri"/>
              </a:defRPr>
            </a:lvl1pPr>
            <a:lvl2pPr marL="0" marR="0" lvl="1" indent="0" algn="r">
              <a:spcBef>
                <a:spcPts val="0"/>
              </a:spcBef>
              <a:buNone/>
              <a:defRPr sz="1350">
                <a:solidFill>
                  <a:srgbClr val="888888"/>
                </a:solidFill>
                <a:latin typeface="Calibri"/>
                <a:ea typeface="Calibri"/>
                <a:cs typeface="Calibri"/>
                <a:sym typeface="Calibri"/>
              </a:defRPr>
            </a:lvl2pPr>
            <a:lvl3pPr marL="0" marR="0" lvl="2" indent="0" algn="r">
              <a:spcBef>
                <a:spcPts val="0"/>
              </a:spcBef>
              <a:buNone/>
              <a:defRPr sz="1350">
                <a:solidFill>
                  <a:srgbClr val="888888"/>
                </a:solidFill>
                <a:latin typeface="Calibri"/>
                <a:ea typeface="Calibri"/>
                <a:cs typeface="Calibri"/>
                <a:sym typeface="Calibri"/>
              </a:defRPr>
            </a:lvl3pPr>
            <a:lvl4pPr marL="0" marR="0" lvl="3" indent="0" algn="r">
              <a:spcBef>
                <a:spcPts val="0"/>
              </a:spcBef>
              <a:buNone/>
              <a:defRPr sz="1350">
                <a:solidFill>
                  <a:srgbClr val="888888"/>
                </a:solidFill>
                <a:latin typeface="Calibri"/>
                <a:ea typeface="Calibri"/>
                <a:cs typeface="Calibri"/>
                <a:sym typeface="Calibri"/>
              </a:defRPr>
            </a:lvl4pPr>
            <a:lvl5pPr marL="0" marR="0" lvl="4" indent="0" algn="r">
              <a:spcBef>
                <a:spcPts val="0"/>
              </a:spcBef>
              <a:buNone/>
              <a:defRPr sz="1350">
                <a:solidFill>
                  <a:srgbClr val="888888"/>
                </a:solidFill>
                <a:latin typeface="Calibri"/>
                <a:ea typeface="Calibri"/>
                <a:cs typeface="Calibri"/>
                <a:sym typeface="Calibri"/>
              </a:defRPr>
            </a:lvl5pPr>
            <a:lvl6pPr marL="0" marR="0" lvl="5" indent="0" algn="r">
              <a:spcBef>
                <a:spcPts val="0"/>
              </a:spcBef>
              <a:buNone/>
              <a:defRPr sz="1350">
                <a:solidFill>
                  <a:srgbClr val="888888"/>
                </a:solidFill>
                <a:latin typeface="Calibri"/>
                <a:ea typeface="Calibri"/>
                <a:cs typeface="Calibri"/>
                <a:sym typeface="Calibri"/>
              </a:defRPr>
            </a:lvl6pPr>
            <a:lvl7pPr marL="0" marR="0" lvl="6" indent="0" algn="r">
              <a:spcBef>
                <a:spcPts val="0"/>
              </a:spcBef>
              <a:buNone/>
              <a:defRPr sz="1350">
                <a:solidFill>
                  <a:srgbClr val="888888"/>
                </a:solidFill>
                <a:latin typeface="Calibri"/>
                <a:ea typeface="Calibri"/>
                <a:cs typeface="Calibri"/>
                <a:sym typeface="Calibri"/>
              </a:defRPr>
            </a:lvl7pPr>
            <a:lvl8pPr marL="0" marR="0" lvl="7" indent="0" algn="r">
              <a:spcBef>
                <a:spcPts val="0"/>
              </a:spcBef>
              <a:buNone/>
              <a:defRPr sz="1350">
                <a:solidFill>
                  <a:srgbClr val="888888"/>
                </a:solidFill>
                <a:latin typeface="Calibri"/>
                <a:ea typeface="Calibri"/>
                <a:cs typeface="Calibri"/>
                <a:sym typeface="Calibri"/>
              </a:defRPr>
            </a:lvl8pPr>
            <a:lvl9pPr marL="0" marR="0" lvl="8" indent="0" algn="r">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1"/>
        <p:cNvGrpSpPr/>
        <p:nvPr/>
      </p:nvGrpSpPr>
      <p:grpSpPr>
        <a:xfrm>
          <a:off x="0" y="0"/>
          <a:ext cx="0" cy="0"/>
          <a:chOff x="0" y="0"/>
          <a:chExt cx="0" cy="0"/>
        </a:xfrm>
      </p:grpSpPr>
      <p:sp>
        <p:nvSpPr>
          <p:cNvPr id="332" name="Google Shape;332;p49"/>
          <p:cNvSpPr txBox="1">
            <a:spLocks noGrp="1"/>
          </p:cNvSpPr>
          <p:nvPr>
            <p:ph type="title"/>
          </p:nvPr>
        </p:nvSpPr>
        <p:spPr>
          <a:xfrm rot="5400000">
            <a:off x="10700820" y="2934134"/>
            <a:ext cx="8716412" cy="39433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3" name="Google Shape;333;p49"/>
          <p:cNvSpPr txBox="1">
            <a:spLocks noGrp="1"/>
          </p:cNvSpPr>
          <p:nvPr>
            <p:ph type="body" idx="1"/>
          </p:nvPr>
        </p:nvSpPr>
        <p:spPr>
          <a:xfrm rot="5400000">
            <a:off x="2699820" y="-894916"/>
            <a:ext cx="8716412" cy="116014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125"/>
              </a:spcBef>
              <a:spcAft>
                <a:spcPts val="0"/>
              </a:spcAft>
              <a:buClr>
                <a:schemeClr val="dk1"/>
              </a:buClr>
              <a:buSzPts val="1800"/>
              <a:buChar char="•"/>
              <a:defRPr/>
            </a:lvl1pPr>
            <a:lvl2pPr marL="914400" lvl="1" indent="-342900" algn="l">
              <a:lnSpc>
                <a:spcPct val="90000"/>
              </a:lnSpc>
              <a:spcBef>
                <a:spcPts val="562"/>
              </a:spcBef>
              <a:spcAft>
                <a:spcPts val="0"/>
              </a:spcAft>
              <a:buClr>
                <a:schemeClr val="dk1"/>
              </a:buClr>
              <a:buSzPts val="1800"/>
              <a:buChar char="•"/>
              <a:defRPr/>
            </a:lvl2pPr>
            <a:lvl3pPr marL="1371600" lvl="2" indent="-342900" algn="l">
              <a:lnSpc>
                <a:spcPct val="90000"/>
              </a:lnSpc>
              <a:spcBef>
                <a:spcPts val="562"/>
              </a:spcBef>
              <a:spcAft>
                <a:spcPts val="0"/>
              </a:spcAft>
              <a:buClr>
                <a:schemeClr val="dk1"/>
              </a:buClr>
              <a:buSzPts val="1800"/>
              <a:buChar char="•"/>
              <a:defRPr/>
            </a:lvl3pPr>
            <a:lvl4pPr marL="1828800" lvl="3" indent="-342900" algn="l">
              <a:lnSpc>
                <a:spcPct val="90000"/>
              </a:lnSpc>
              <a:spcBef>
                <a:spcPts val="562"/>
              </a:spcBef>
              <a:spcAft>
                <a:spcPts val="0"/>
              </a:spcAft>
              <a:buClr>
                <a:schemeClr val="dk1"/>
              </a:buClr>
              <a:buSzPts val="1800"/>
              <a:buChar char="•"/>
              <a:defRPr/>
            </a:lvl4pPr>
            <a:lvl5pPr marL="2286000" lvl="4" indent="-342900" algn="l">
              <a:lnSpc>
                <a:spcPct val="90000"/>
              </a:lnSpc>
              <a:spcBef>
                <a:spcPts val="562"/>
              </a:spcBef>
              <a:spcAft>
                <a:spcPts val="0"/>
              </a:spcAft>
              <a:buClr>
                <a:schemeClr val="dk1"/>
              </a:buClr>
              <a:buSzPts val="1800"/>
              <a:buChar char="•"/>
              <a:defRPr/>
            </a:lvl5pPr>
            <a:lvl6pPr marL="2743200" lvl="5" indent="-342900" algn="l">
              <a:lnSpc>
                <a:spcPct val="90000"/>
              </a:lnSpc>
              <a:spcBef>
                <a:spcPts val="562"/>
              </a:spcBef>
              <a:spcAft>
                <a:spcPts val="0"/>
              </a:spcAft>
              <a:buClr>
                <a:schemeClr val="dk1"/>
              </a:buClr>
              <a:buSzPts val="1800"/>
              <a:buChar char="•"/>
              <a:defRPr/>
            </a:lvl6pPr>
            <a:lvl7pPr marL="3200400" lvl="6" indent="-342900" algn="l">
              <a:lnSpc>
                <a:spcPct val="90000"/>
              </a:lnSpc>
              <a:spcBef>
                <a:spcPts val="562"/>
              </a:spcBef>
              <a:spcAft>
                <a:spcPts val="0"/>
              </a:spcAft>
              <a:buClr>
                <a:schemeClr val="dk1"/>
              </a:buClr>
              <a:buSzPts val="1800"/>
              <a:buChar char="•"/>
              <a:defRPr/>
            </a:lvl7pPr>
            <a:lvl8pPr marL="3657600" lvl="7" indent="-342900" algn="l">
              <a:lnSpc>
                <a:spcPct val="90000"/>
              </a:lnSpc>
              <a:spcBef>
                <a:spcPts val="562"/>
              </a:spcBef>
              <a:spcAft>
                <a:spcPts val="0"/>
              </a:spcAft>
              <a:buClr>
                <a:schemeClr val="dk1"/>
              </a:buClr>
              <a:buSzPts val="1800"/>
              <a:buChar char="•"/>
              <a:defRPr/>
            </a:lvl8pPr>
            <a:lvl9pPr marL="4114800" lvl="8" indent="-342900" algn="l">
              <a:lnSpc>
                <a:spcPct val="90000"/>
              </a:lnSpc>
              <a:spcBef>
                <a:spcPts val="562"/>
              </a:spcBef>
              <a:spcAft>
                <a:spcPts val="0"/>
              </a:spcAft>
              <a:buClr>
                <a:schemeClr val="dk1"/>
              </a:buClr>
              <a:buSzPts val="1800"/>
              <a:buChar char="•"/>
              <a:defRPr/>
            </a:lvl9pPr>
          </a:lstStyle>
          <a:p>
            <a:endParaRPr/>
          </a:p>
        </p:txBody>
      </p:sp>
      <p:sp>
        <p:nvSpPr>
          <p:cNvPr id="334" name="Google Shape;334;p49"/>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49"/>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49"/>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50">
                <a:solidFill>
                  <a:srgbClr val="888888"/>
                </a:solidFill>
                <a:latin typeface="Calibri"/>
                <a:ea typeface="Calibri"/>
                <a:cs typeface="Calibri"/>
                <a:sym typeface="Calibri"/>
              </a:defRPr>
            </a:lvl1pPr>
            <a:lvl2pPr marL="0" marR="0" lvl="1" indent="0" algn="r">
              <a:spcBef>
                <a:spcPts val="0"/>
              </a:spcBef>
              <a:buNone/>
              <a:defRPr sz="1350">
                <a:solidFill>
                  <a:srgbClr val="888888"/>
                </a:solidFill>
                <a:latin typeface="Calibri"/>
                <a:ea typeface="Calibri"/>
                <a:cs typeface="Calibri"/>
                <a:sym typeface="Calibri"/>
              </a:defRPr>
            </a:lvl2pPr>
            <a:lvl3pPr marL="0" marR="0" lvl="2" indent="0" algn="r">
              <a:spcBef>
                <a:spcPts val="0"/>
              </a:spcBef>
              <a:buNone/>
              <a:defRPr sz="1350">
                <a:solidFill>
                  <a:srgbClr val="888888"/>
                </a:solidFill>
                <a:latin typeface="Calibri"/>
                <a:ea typeface="Calibri"/>
                <a:cs typeface="Calibri"/>
                <a:sym typeface="Calibri"/>
              </a:defRPr>
            </a:lvl3pPr>
            <a:lvl4pPr marL="0" marR="0" lvl="3" indent="0" algn="r">
              <a:spcBef>
                <a:spcPts val="0"/>
              </a:spcBef>
              <a:buNone/>
              <a:defRPr sz="1350">
                <a:solidFill>
                  <a:srgbClr val="888888"/>
                </a:solidFill>
                <a:latin typeface="Calibri"/>
                <a:ea typeface="Calibri"/>
                <a:cs typeface="Calibri"/>
                <a:sym typeface="Calibri"/>
              </a:defRPr>
            </a:lvl4pPr>
            <a:lvl5pPr marL="0" marR="0" lvl="4" indent="0" algn="r">
              <a:spcBef>
                <a:spcPts val="0"/>
              </a:spcBef>
              <a:buNone/>
              <a:defRPr sz="1350">
                <a:solidFill>
                  <a:srgbClr val="888888"/>
                </a:solidFill>
                <a:latin typeface="Calibri"/>
                <a:ea typeface="Calibri"/>
                <a:cs typeface="Calibri"/>
                <a:sym typeface="Calibri"/>
              </a:defRPr>
            </a:lvl5pPr>
            <a:lvl6pPr marL="0" marR="0" lvl="5" indent="0" algn="r">
              <a:spcBef>
                <a:spcPts val="0"/>
              </a:spcBef>
              <a:buNone/>
              <a:defRPr sz="1350">
                <a:solidFill>
                  <a:srgbClr val="888888"/>
                </a:solidFill>
                <a:latin typeface="Calibri"/>
                <a:ea typeface="Calibri"/>
                <a:cs typeface="Calibri"/>
                <a:sym typeface="Calibri"/>
              </a:defRPr>
            </a:lvl6pPr>
            <a:lvl7pPr marL="0" marR="0" lvl="6" indent="0" algn="r">
              <a:spcBef>
                <a:spcPts val="0"/>
              </a:spcBef>
              <a:buNone/>
              <a:defRPr sz="1350">
                <a:solidFill>
                  <a:srgbClr val="888888"/>
                </a:solidFill>
                <a:latin typeface="Calibri"/>
                <a:ea typeface="Calibri"/>
                <a:cs typeface="Calibri"/>
                <a:sym typeface="Calibri"/>
              </a:defRPr>
            </a:lvl7pPr>
            <a:lvl8pPr marL="0" marR="0" lvl="7" indent="0" algn="r">
              <a:spcBef>
                <a:spcPts val="0"/>
              </a:spcBef>
              <a:buNone/>
              <a:defRPr sz="1350">
                <a:solidFill>
                  <a:srgbClr val="888888"/>
                </a:solidFill>
                <a:latin typeface="Calibri"/>
                <a:ea typeface="Calibri"/>
                <a:cs typeface="Calibri"/>
                <a:sym typeface="Calibri"/>
              </a:defRPr>
            </a:lvl8pPr>
            <a:lvl9pPr marL="0" marR="0" lvl="8" indent="0" algn="r">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37"/>
        <p:cNvGrpSpPr/>
        <p:nvPr/>
      </p:nvGrpSpPr>
      <p:grpSpPr>
        <a:xfrm>
          <a:off x="0" y="0"/>
          <a:ext cx="0" cy="0"/>
          <a:chOff x="0" y="0"/>
          <a:chExt cx="0" cy="0"/>
        </a:xfrm>
      </p:grpSpPr>
      <p:sp>
        <p:nvSpPr>
          <p:cNvPr id="338" name="Google Shape;338;p50"/>
          <p:cNvSpPr/>
          <p:nvPr/>
        </p:nvSpPr>
        <p:spPr>
          <a:xfrm>
            <a:off x="0" y="7125983"/>
            <a:ext cx="18288000" cy="3168954"/>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chemeClr val="lt1">
              <a:alpha val="44705"/>
            </a:scheme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850">
              <a:solidFill>
                <a:schemeClr val="dk1"/>
              </a:solidFill>
              <a:latin typeface="Calibri"/>
              <a:ea typeface="Calibri"/>
              <a:cs typeface="Calibri"/>
              <a:sym typeface="Calibri"/>
            </a:endParaRPr>
          </a:p>
        </p:txBody>
      </p:sp>
      <p:sp>
        <p:nvSpPr>
          <p:cNvPr id="339" name="Google Shape;339;p50"/>
          <p:cNvSpPr/>
          <p:nvPr/>
        </p:nvSpPr>
        <p:spPr>
          <a:xfrm>
            <a:off x="12211051" y="0"/>
            <a:ext cx="6076950" cy="10285413"/>
          </a:xfrm>
          <a:custGeom>
            <a:avLst/>
            <a:gdLst/>
            <a:ahLst/>
            <a:cxnLst/>
            <a:rect l="l" t="t" r="r" b="b"/>
            <a:pathLst>
              <a:path w="1914" h="4329" extrusionOk="0">
                <a:moveTo>
                  <a:pt x="1914" y="9"/>
                </a:moveTo>
                <a:lnTo>
                  <a:pt x="1914" y="4329"/>
                </a:lnTo>
                <a:lnTo>
                  <a:pt x="204" y="4327"/>
                </a:lnTo>
                <a:cubicBezTo>
                  <a:pt x="1288" y="3574"/>
                  <a:pt x="1608" y="1590"/>
                  <a:pt x="0" y="0"/>
                </a:cubicBezTo>
                <a:lnTo>
                  <a:pt x="1914" y="9"/>
                </a:lnTo>
                <a:close/>
              </a:path>
            </a:pathLst>
          </a:custGeom>
          <a:solidFill>
            <a:schemeClr val="lt1">
              <a:alpha val="40000"/>
            </a:scheme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850">
              <a:solidFill>
                <a:schemeClr val="dk1"/>
              </a:solidFill>
              <a:latin typeface="Calibri"/>
              <a:ea typeface="Calibri"/>
              <a:cs typeface="Calibri"/>
              <a:sym typeface="Calibri"/>
            </a:endParaRPr>
          </a:p>
        </p:txBody>
      </p:sp>
      <p:sp>
        <p:nvSpPr>
          <p:cNvPr id="340" name="Google Shape;340;p50"/>
          <p:cNvSpPr txBox="1">
            <a:spLocks noGrp="1"/>
          </p:cNvSpPr>
          <p:nvPr>
            <p:ph type="subTitle" idx="1"/>
          </p:nvPr>
        </p:nvSpPr>
        <p:spPr>
          <a:xfrm>
            <a:off x="866100" y="2316861"/>
            <a:ext cx="12960096" cy="2628494"/>
          </a:xfrm>
          <a:prstGeom prst="rect">
            <a:avLst/>
          </a:prstGeom>
          <a:noFill/>
          <a:ln>
            <a:noFill/>
          </a:ln>
        </p:spPr>
        <p:txBody>
          <a:bodyPr spcFirstLastPara="1" wrap="square" lIns="91425" tIns="0" rIns="45700" bIns="0" anchor="b" anchorCtr="0">
            <a:noAutofit/>
          </a:bodyPr>
          <a:lstStyle>
            <a:lvl1pPr lvl="0" algn="r">
              <a:lnSpc>
                <a:spcPct val="90000"/>
              </a:lnSpc>
              <a:spcBef>
                <a:spcPts val="1125"/>
              </a:spcBef>
              <a:spcAft>
                <a:spcPts val="0"/>
              </a:spcAft>
              <a:buClr>
                <a:schemeClr val="dk1"/>
              </a:buClr>
              <a:buSzPts val="3000"/>
              <a:buNone/>
              <a:defRPr sz="3000">
                <a:solidFill>
                  <a:schemeClr val="dk1"/>
                </a:solidFill>
              </a:defRPr>
            </a:lvl1pPr>
            <a:lvl2pPr lvl="1" algn="ctr">
              <a:lnSpc>
                <a:spcPct val="90000"/>
              </a:lnSpc>
              <a:spcBef>
                <a:spcPts val="562"/>
              </a:spcBef>
              <a:spcAft>
                <a:spcPts val="0"/>
              </a:spcAft>
              <a:buClr>
                <a:schemeClr val="dk1"/>
              </a:buClr>
              <a:buSzPts val="1800"/>
              <a:buNone/>
              <a:defRPr/>
            </a:lvl2pPr>
            <a:lvl3pPr lvl="2" algn="ctr">
              <a:lnSpc>
                <a:spcPct val="90000"/>
              </a:lnSpc>
              <a:spcBef>
                <a:spcPts val="562"/>
              </a:spcBef>
              <a:spcAft>
                <a:spcPts val="0"/>
              </a:spcAft>
              <a:buClr>
                <a:schemeClr val="dk1"/>
              </a:buClr>
              <a:buSzPts val="1800"/>
              <a:buNone/>
              <a:defRPr/>
            </a:lvl3pPr>
            <a:lvl4pPr lvl="3" algn="ctr">
              <a:lnSpc>
                <a:spcPct val="90000"/>
              </a:lnSpc>
              <a:spcBef>
                <a:spcPts val="562"/>
              </a:spcBef>
              <a:spcAft>
                <a:spcPts val="0"/>
              </a:spcAft>
              <a:buClr>
                <a:schemeClr val="dk1"/>
              </a:buClr>
              <a:buSzPts val="1800"/>
              <a:buNone/>
              <a:defRPr/>
            </a:lvl4pPr>
            <a:lvl5pPr lvl="4" algn="ctr">
              <a:lnSpc>
                <a:spcPct val="90000"/>
              </a:lnSpc>
              <a:spcBef>
                <a:spcPts val="562"/>
              </a:spcBef>
              <a:spcAft>
                <a:spcPts val="0"/>
              </a:spcAft>
              <a:buClr>
                <a:schemeClr val="dk1"/>
              </a:buClr>
              <a:buSzPts val="1800"/>
              <a:buNone/>
              <a:defRPr/>
            </a:lvl5pPr>
            <a:lvl6pPr lvl="5" algn="ctr">
              <a:lnSpc>
                <a:spcPct val="90000"/>
              </a:lnSpc>
              <a:spcBef>
                <a:spcPts val="562"/>
              </a:spcBef>
              <a:spcAft>
                <a:spcPts val="0"/>
              </a:spcAft>
              <a:buClr>
                <a:schemeClr val="dk1"/>
              </a:buClr>
              <a:buSzPts val="1800"/>
              <a:buNone/>
              <a:defRPr/>
            </a:lvl6pPr>
            <a:lvl7pPr lvl="6" algn="ctr">
              <a:lnSpc>
                <a:spcPct val="90000"/>
              </a:lnSpc>
              <a:spcBef>
                <a:spcPts val="562"/>
              </a:spcBef>
              <a:spcAft>
                <a:spcPts val="0"/>
              </a:spcAft>
              <a:buClr>
                <a:schemeClr val="dk1"/>
              </a:buClr>
              <a:buSzPts val="1800"/>
              <a:buNone/>
              <a:defRPr/>
            </a:lvl7pPr>
            <a:lvl8pPr lvl="7" algn="ctr">
              <a:lnSpc>
                <a:spcPct val="90000"/>
              </a:lnSpc>
              <a:spcBef>
                <a:spcPts val="562"/>
              </a:spcBef>
              <a:spcAft>
                <a:spcPts val="0"/>
              </a:spcAft>
              <a:buClr>
                <a:schemeClr val="dk1"/>
              </a:buClr>
              <a:buSzPts val="1800"/>
              <a:buNone/>
              <a:defRPr/>
            </a:lvl8pPr>
            <a:lvl9pPr lvl="8" algn="ctr">
              <a:lnSpc>
                <a:spcPct val="90000"/>
              </a:lnSpc>
              <a:spcBef>
                <a:spcPts val="562"/>
              </a:spcBef>
              <a:spcAft>
                <a:spcPts val="0"/>
              </a:spcAft>
              <a:buClr>
                <a:schemeClr val="dk1"/>
              </a:buClr>
              <a:buSzPts val="1800"/>
              <a:buNone/>
              <a:defRPr/>
            </a:lvl9pPr>
          </a:lstStyle>
          <a:p>
            <a:endParaRPr/>
          </a:p>
        </p:txBody>
      </p:sp>
      <p:sp>
        <p:nvSpPr>
          <p:cNvPr id="341" name="Google Shape;341;p50"/>
          <p:cNvSpPr txBox="1">
            <a:spLocks noGrp="1"/>
          </p:cNvSpPr>
          <p:nvPr>
            <p:ph type="title"/>
          </p:nvPr>
        </p:nvSpPr>
        <p:spPr>
          <a:xfrm>
            <a:off x="914400" y="411893"/>
            <a:ext cx="14935200" cy="171423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42" name="Google Shape;342;p50"/>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50"/>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50">
                <a:solidFill>
                  <a:srgbClr val="888888"/>
                </a:solidFill>
                <a:latin typeface="Calibri"/>
                <a:ea typeface="Calibri"/>
                <a:cs typeface="Calibri"/>
                <a:sym typeface="Calibri"/>
              </a:defRPr>
            </a:lvl1pPr>
            <a:lvl2pPr marL="0" marR="0" lvl="1" indent="0" algn="r">
              <a:spcBef>
                <a:spcPts val="0"/>
              </a:spcBef>
              <a:buNone/>
              <a:defRPr sz="1350">
                <a:solidFill>
                  <a:srgbClr val="888888"/>
                </a:solidFill>
                <a:latin typeface="Calibri"/>
                <a:ea typeface="Calibri"/>
                <a:cs typeface="Calibri"/>
                <a:sym typeface="Calibri"/>
              </a:defRPr>
            </a:lvl2pPr>
            <a:lvl3pPr marL="0" marR="0" lvl="2" indent="0" algn="r">
              <a:spcBef>
                <a:spcPts val="0"/>
              </a:spcBef>
              <a:buNone/>
              <a:defRPr sz="1350">
                <a:solidFill>
                  <a:srgbClr val="888888"/>
                </a:solidFill>
                <a:latin typeface="Calibri"/>
                <a:ea typeface="Calibri"/>
                <a:cs typeface="Calibri"/>
                <a:sym typeface="Calibri"/>
              </a:defRPr>
            </a:lvl3pPr>
            <a:lvl4pPr marL="0" marR="0" lvl="3" indent="0" algn="r">
              <a:spcBef>
                <a:spcPts val="0"/>
              </a:spcBef>
              <a:buNone/>
              <a:defRPr sz="1350">
                <a:solidFill>
                  <a:srgbClr val="888888"/>
                </a:solidFill>
                <a:latin typeface="Calibri"/>
                <a:ea typeface="Calibri"/>
                <a:cs typeface="Calibri"/>
                <a:sym typeface="Calibri"/>
              </a:defRPr>
            </a:lvl4pPr>
            <a:lvl5pPr marL="0" marR="0" lvl="4" indent="0" algn="r">
              <a:spcBef>
                <a:spcPts val="0"/>
              </a:spcBef>
              <a:buNone/>
              <a:defRPr sz="1350">
                <a:solidFill>
                  <a:srgbClr val="888888"/>
                </a:solidFill>
                <a:latin typeface="Calibri"/>
                <a:ea typeface="Calibri"/>
                <a:cs typeface="Calibri"/>
                <a:sym typeface="Calibri"/>
              </a:defRPr>
            </a:lvl5pPr>
            <a:lvl6pPr marL="0" marR="0" lvl="5" indent="0" algn="r">
              <a:spcBef>
                <a:spcPts val="0"/>
              </a:spcBef>
              <a:buNone/>
              <a:defRPr sz="1350">
                <a:solidFill>
                  <a:srgbClr val="888888"/>
                </a:solidFill>
                <a:latin typeface="Calibri"/>
                <a:ea typeface="Calibri"/>
                <a:cs typeface="Calibri"/>
                <a:sym typeface="Calibri"/>
              </a:defRPr>
            </a:lvl6pPr>
            <a:lvl7pPr marL="0" marR="0" lvl="6" indent="0" algn="r">
              <a:spcBef>
                <a:spcPts val="0"/>
              </a:spcBef>
              <a:buNone/>
              <a:defRPr sz="1350">
                <a:solidFill>
                  <a:srgbClr val="888888"/>
                </a:solidFill>
                <a:latin typeface="Calibri"/>
                <a:ea typeface="Calibri"/>
                <a:cs typeface="Calibri"/>
                <a:sym typeface="Calibri"/>
              </a:defRPr>
            </a:lvl7pPr>
            <a:lvl8pPr marL="0" marR="0" lvl="7" indent="0" algn="r">
              <a:spcBef>
                <a:spcPts val="0"/>
              </a:spcBef>
              <a:buNone/>
              <a:defRPr sz="1350">
                <a:solidFill>
                  <a:srgbClr val="888888"/>
                </a:solidFill>
                <a:latin typeface="Calibri"/>
                <a:ea typeface="Calibri"/>
                <a:cs typeface="Calibri"/>
                <a:sym typeface="Calibri"/>
              </a:defRPr>
            </a:lvl8pPr>
            <a:lvl9pPr marL="0" marR="0" lvl="8" indent="0" algn="r">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
        <p:nvSpPr>
          <p:cNvPr id="344" name="Google Shape;344;p50"/>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3"/>
          <p:cNvSpPr txBox="1">
            <a:spLocks noGrp="1"/>
          </p:cNvSpPr>
          <p:nvPr>
            <p:ph type="title"/>
          </p:nvPr>
        </p:nvSpPr>
        <p:spPr>
          <a:xfrm>
            <a:off x="914400" y="228565"/>
            <a:ext cx="16459200" cy="125710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6599"/>
              <a:buFont typeface="Arial Blac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3"/>
          <p:cNvSpPr txBox="1">
            <a:spLocks noGrp="1"/>
          </p:cNvSpPr>
          <p:nvPr>
            <p:ph type="body" idx="1"/>
          </p:nvPr>
        </p:nvSpPr>
        <p:spPr>
          <a:xfrm>
            <a:off x="914400" y="2628494"/>
            <a:ext cx="8080376" cy="959495"/>
          </a:xfrm>
          <a:prstGeom prst="rect">
            <a:avLst/>
          </a:prstGeom>
          <a:noFill/>
          <a:ln>
            <a:noFill/>
          </a:ln>
        </p:spPr>
        <p:txBody>
          <a:bodyPr spcFirstLastPara="1" wrap="square" lIns="91425" tIns="45700" rIns="91425" bIns="45700" anchor="b" anchorCtr="0">
            <a:normAutofit/>
          </a:bodyPr>
          <a:lstStyle>
            <a:lvl1pPr marL="457200" lvl="0" indent="-228600" algn="l">
              <a:spcBef>
                <a:spcPts val="720"/>
              </a:spcBef>
              <a:spcAft>
                <a:spcPts val="0"/>
              </a:spcAft>
              <a:buClr>
                <a:schemeClr val="lt1"/>
              </a:buClr>
              <a:buSzPts val="3600"/>
              <a:buNone/>
              <a:defRPr sz="3600" b="1"/>
            </a:lvl1pPr>
            <a:lvl2pPr marL="914400" lvl="1" indent="-228600" algn="l">
              <a:spcBef>
                <a:spcPts val="600"/>
              </a:spcBef>
              <a:spcAft>
                <a:spcPts val="0"/>
              </a:spcAft>
              <a:buClr>
                <a:schemeClr val="lt1"/>
              </a:buClr>
              <a:buSzPts val="3000"/>
              <a:buNone/>
              <a:defRPr sz="3000" b="1"/>
            </a:lvl2pPr>
            <a:lvl3pPr marL="1371600" lvl="2" indent="-228600" algn="l">
              <a:spcBef>
                <a:spcPts val="540"/>
              </a:spcBef>
              <a:spcAft>
                <a:spcPts val="0"/>
              </a:spcAft>
              <a:buClr>
                <a:schemeClr val="lt1"/>
              </a:buClr>
              <a:buSzPts val="2700"/>
              <a:buNone/>
              <a:defRPr sz="2700" b="1"/>
            </a:lvl3pPr>
            <a:lvl4pPr marL="1828800" lvl="3" indent="-228600" algn="l">
              <a:spcBef>
                <a:spcPts val="480"/>
              </a:spcBef>
              <a:spcAft>
                <a:spcPts val="0"/>
              </a:spcAft>
              <a:buClr>
                <a:schemeClr val="lt1"/>
              </a:buClr>
              <a:buSzPts val="2400"/>
              <a:buNone/>
              <a:defRPr sz="2400" b="1"/>
            </a:lvl4pPr>
            <a:lvl5pPr marL="2286000" lvl="4" indent="-228600" algn="l">
              <a:spcBef>
                <a:spcPts val="480"/>
              </a:spcBef>
              <a:spcAft>
                <a:spcPts val="0"/>
              </a:spcAft>
              <a:buClr>
                <a:schemeClr val="lt1"/>
              </a:buClr>
              <a:buSzPts val="2400"/>
              <a:buNone/>
              <a:defRPr sz="2400" b="1"/>
            </a:lvl5pPr>
            <a:lvl6pPr marL="2743200" lvl="5" indent="-228600" algn="l">
              <a:spcBef>
                <a:spcPts val="480"/>
              </a:spcBef>
              <a:spcAft>
                <a:spcPts val="0"/>
              </a:spcAft>
              <a:buClr>
                <a:schemeClr val="dk1"/>
              </a:buClr>
              <a:buSzPts val="2400"/>
              <a:buNone/>
              <a:defRPr sz="2400" b="1"/>
            </a:lvl6pPr>
            <a:lvl7pPr marL="3200400" lvl="6" indent="-228600" algn="l">
              <a:spcBef>
                <a:spcPts val="480"/>
              </a:spcBef>
              <a:spcAft>
                <a:spcPts val="0"/>
              </a:spcAft>
              <a:buClr>
                <a:schemeClr val="dk1"/>
              </a:buClr>
              <a:buSzPts val="2400"/>
              <a:buNone/>
              <a:defRPr sz="2400" b="1"/>
            </a:lvl7pPr>
            <a:lvl8pPr marL="3657600" lvl="7" indent="-228600" algn="l">
              <a:spcBef>
                <a:spcPts val="480"/>
              </a:spcBef>
              <a:spcAft>
                <a:spcPts val="0"/>
              </a:spcAft>
              <a:buClr>
                <a:schemeClr val="dk1"/>
              </a:buClr>
              <a:buSzPts val="2400"/>
              <a:buNone/>
              <a:defRPr sz="2400" b="1"/>
            </a:lvl8pPr>
            <a:lvl9pPr marL="4114800" lvl="8" indent="-228600" algn="l">
              <a:spcBef>
                <a:spcPts val="480"/>
              </a:spcBef>
              <a:spcAft>
                <a:spcPts val="0"/>
              </a:spcAft>
              <a:buClr>
                <a:schemeClr val="dk1"/>
              </a:buClr>
              <a:buSzPts val="2400"/>
              <a:buNone/>
              <a:defRPr sz="2400" b="1"/>
            </a:lvl9pPr>
          </a:lstStyle>
          <a:p>
            <a:endParaRPr/>
          </a:p>
        </p:txBody>
      </p:sp>
      <p:sp>
        <p:nvSpPr>
          <p:cNvPr id="47" name="Google Shape;47;p33"/>
          <p:cNvSpPr txBox="1">
            <a:spLocks noGrp="1"/>
          </p:cNvSpPr>
          <p:nvPr>
            <p:ph type="body" idx="2"/>
          </p:nvPr>
        </p:nvSpPr>
        <p:spPr>
          <a:xfrm>
            <a:off x="914400" y="3657035"/>
            <a:ext cx="8080376" cy="5530791"/>
          </a:xfrm>
          <a:prstGeom prst="rect">
            <a:avLst/>
          </a:prstGeom>
          <a:noFill/>
          <a:ln>
            <a:noFill/>
          </a:ln>
        </p:spPr>
        <p:txBody>
          <a:bodyPr spcFirstLastPara="1" wrap="square" lIns="91425" tIns="45700" rIns="91425" bIns="45700" anchor="t" anchorCtr="0">
            <a:normAutofit/>
          </a:bodyPr>
          <a:lstStyle>
            <a:lvl1pPr marL="457200" lvl="0" indent="-457200" algn="l">
              <a:spcBef>
                <a:spcPts val="720"/>
              </a:spcBef>
              <a:spcAft>
                <a:spcPts val="0"/>
              </a:spcAft>
              <a:buClr>
                <a:schemeClr val="lt1"/>
              </a:buClr>
              <a:buSzPts val="3600"/>
              <a:buChar char="•"/>
              <a:defRPr sz="3600"/>
            </a:lvl1pPr>
            <a:lvl2pPr marL="914400" lvl="1" indent="-419100" algn="l">
              <a:spcBef>
                <a:spcPts val="600"/>
              </a:spcBef>
              <a:spcAft>
                <a:spcPts val="0"/>
              </a:spcAft>
              <a:buClr>
                <a:schemeClr val="lt1"/>
              </a:buClr>
              <a:buSzPts val="3000"/>
              <a:buChar char="–"/>
              <a:defRPr sz="3000"/>
            </a:lvl2pPr>
            <a:lvl3pPr marL="1371600" lvl="2" indent="-400050" algn="l">
              <a:spcBef>
                <a:spcPts val="540"/>
              </a:spcBef>
              <a:spcAft>
                <a:spcPts val="0"/>
              </a:spcAft>
              <a:buClr>
                <a:schemeClr val="lt1"/>
              </a:buClr>
              <a:buSzPts val="2700"/>
              <a:buChar char="•"/>
              <a:defRPr sz="2700"/>
            </a:lvl3pPr>
            <a:lvl4pPr marL="1828800" lvl="3" indent="-381000" algn="l">
              <a:spcBef>
                <a:spcPts val="480"/>
              </a:spcBef>
              <a:spcAft>
                <a:spcPts val="0"/>
              </a:spcAft>
              <a:buClr>
                <a:schemeClr val="lt1"/>
              </a:buClr>
              <a:buSzPts val="2400"/>
              <a:buChar char="–"/>
              <a:defRPr sz="2400"/>
            </a:lvl4pPr>
            <a:lvl5pPr marL="2286000" lvl="4" indent="-381000" algn="l">
              <a:spcBef>
                <a:spcPts val="480"/>
              </a:spcBef>
              <a:spcAft>
                <a:spcPts val="0"/>
              </a:spcAft>
              <a:buClr>
                <a:schemeClr val="lt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48" name="Google Shape;48;p33"/>
          <p:cNvSpPr txBox="1">
            <a:spLocks noGrp="1"/>
          </p:cNvSpPr>
          <p:nvPr>
            <p:ph type="body" idx="3"/>
          </p:nvPr>
        </p:nvSpPr>
        <p:spPr>
          <a:xfrm>
            <a:off x="9290051" y="2628494"/>
            <a:ext cx="8083550" cy="959495"/>
          </a:xfrm>
          <a:prstGeom prst="rect">
            <a:avLst/>
          </a:prstGeom>
          <a:noFill/>
          <a:ln>
            <a:noFill/>
          </a:ln>
        </p:spPr>
        <p:txBody>
          <a:bodyPr spcFirstLastPara="1" wrap="square" lIns="91425" tIns="45700" rIns="91425" bIns="45700" anchor="b" anchorCtr="0">
            <a:normAutofit/>
          </a:bodyPr>
          <a:lstStyle>
            <a:lvl1pPr marL="457200" lvl="0" indent="-228600" algn="l">
              <a:spcBef>
                <a:spcPts val="720"/>
              </a:spcBef>
              <a:spcAft>
                <a:spcPts val="0"/>
              </a:spcAft>
              <a:buClr>
                <a:schemeClr val="lt1"/>
              </a:buClr>
              <a:buSzPts val="3600"/>
              <a:buNone/>
              <a:defRPr sz="3600" b="1"/>
            </a:lvl1pPr>
            <a:lvl2pPr marL="914400" lvl="1" indent="-228600" algn="l">
              <a:spcBef>
                <a:spcPts val="600"/>
              </a:spcBef>
              <a:spcAft>
                <a:spcPts val="0"/>
              </a:spcAft>
              <a:buClr>
                <a:schemeClr val="lt1"/>
              </a:buClr>
              <a:buSzPts val="3000"/>
              <a:buNone/>
              <a:defRPr sz="3000" b="1"/>
            </a:lvl2pPr>
            <a:lvl3pPr marL="1371600" lvl="2" indent="-228600" algn="l">
              <a:spcBef>
                <a:spcPts val="540"/>
              </a:spcBef>
              <a:spcAft>
                <a:spcPts val="0"/>
              </a:spcAft>
              <a:buClr>
                <a:schemeClr val="lt1"/>
              </a:buClr>
              <a:buSzPts val="2700"/>
              <a:buNone/>
              <a:defRPr sz="2700" b="1"/>
            </a:lvl3pPr>
            <a:lvl4pPr marL="1828800" lvl="3" indent="-228600" algn="l">
              <a:spcBef>
                <a:spcPts val="480"/>
              </a:spcBef>
              <a:spcAft>
                <a:spcPts val="0"/>
              </a:spcAft>
              <a:buClr>
                <a:schemeClr val="lt1"/>
              </a:buClr>
              <a:buSzPts val="2400"/>
              <a:buNone/>
              <a:defRPr sz="2400" b="1"/>
            </a:lvl4pPr>
            <a:lvl5pPr marL="2286000" lvl="4" indent="-228600" algn="l">
              <a:spcBef>
                <a:spcPts val="480"/>
              </a:spcBef>
              <a:spcAft>
                <a:spcPts val="0"/>
              </a:spcAft>
              <a:buClr>
                <a:schemeClr val="lt1"/>
              </a:buClr>
              <a:buSzPts val="2400"/>
              <a:buNone/>
              <a:defRPr sz="2400" b="1"/>
            </a:lvl5pPr>
            <a:lvl6pPr marL="2743200" lvl="5" indent="-228600" algn="l">
              <a:spcBef>
                <a:spcPts val="480"/>
              </a:spcBef>
              <a:spcAft>
                <a:spcPts val="0"/>
              </a:spcAft>
              <a:buClr>
                <a:schemeClr val="dk1"/>
              </a:buClr>
              <a:buSzPts val="2400"/>
              <a:buNone/>
              <a:defRPr sz="2400" b="1"/>
            </a:lvl6pPr>
            <a:lvl7pPr marL="3200400" lvl="6" indent="-228600" algn="l">
              <a:spcBef>
                <a:spcPts val="480"/>
              </a:spcBef>
              <a:spcAft>
                <a:spcPts val="0"/>
              </a:spcAft>
              <a:buClr>
                <a:schemeClr val="dk1"/>
              </a:buClr>
              <a:buSzPts val="2400"/>
              <a:buNone/>
              <a:defRPr sz="2400" b="1"/>
            </a:lvl7pPr>
            <a:lvl8pPr marL="3657600" lvl="7" indent="-228600" algn="l">
              <a:spcBef>
                <a:spcPts val="480"/>
              </a:spcBef>
              <a:spcAft>
                <a:spcPts val="0"/>
              </a:spcAft>
              <a:buClr>
                <a:schemeClr val="dk1"/>
              </a:buClr>
              <a:buSzPts val="2400"/>
              <a:buNone/>
              <a:defRPr sz="2400" b="1"/>
            </a:lvl8pPr>
            <a:lvl9pPr marL="4114800" lvl="8" indent="-228600" algn="l">
              <a:spcBef>
                <a:spcPts val="480"/>
              </a:spcBef>
              <a:spcAft>
                <a:spcPts val="0"/>
              </a:spcAft>
              <a:buClr>
                <a:schemeClr val="dk1"/>
              </a:buClr>
              <a:buSzPts val="2400"/>
              <a:buNone/>
              <a:defRPr sz="2400" b="1"/>
            </a:lvl9pPr>
          </a:lstStyle>
          <a:p>
            <a:endParaRPr/>
          </a:p>
        </p:txBody>
      </p:sp>
      <p:sp>
        <p:nvSpPr>
          <p:cNvPr id="49" name="Google Shape;49;p33"/>
          <p:cNvSpPr txBox="1">
            <a:spLocks noGrp="1"/>
          </p:cNvSpPr>
          <p:nvPr>
            <p:ph type="body" idx="4"/>
          </p:nvPr>
        </p:nvSpPr>
        <p:spPr>
          <a:xfrm>
            <a:off x="9290051" y="3657035"/>
            <a:ext cx="8083550" cy="5530791"/>
          </a:xfrm>
          <a:prstGeom prst="rect">
            <a:avLst/>
          </a:prstGeom>
          <a:noFill/>
          <a:ln>
            <a:noFill/>
          </a:ln>
        </p:spPr>
        <p:txBody>
          <a:bodyPr spcFirstLastPara="1" wrap="square" lIns="91425" tIns="45700" rIns="91425" bIns="45700" anchor="t" anchorCtr="0">
            <a:normAutofit/>
          </a:bodyPr>
          <a:lstStyle>
            <a:lvl1pPr marL="457200" lvl="0" indent="-457200" algn="l">
              <a:spcBef>
                <a:spcPts val="720"/>
              </a:spcBef>
              <a:spcAft>
                <a:spcPts val="0"/>
              </a:spcAft>
              <a:buClr>
                <a:schemeClr val="lt1"/>
              </a:buClr>
              <a:buSzPts val="3600"/>
              <a:buChar char="•"/>
              <a:defRPr sz="3600"/>
            </a:lvl1pPr>
            <a:lvl2pPr marL="914400" lvl="1" indent="-419100" algn="l">
              <a:spcBef>
                <a:spcPts val="600"/>
              </a:spcBef>
              <a:spcAft>
                <a:spcPts val="0"/>
              </a:spcAft>
              <a:buClr>
                <a:schemeClr val="lt1"/>
              </a:buClr>
              <a:buSzPts val="3000"/>
              <a:buChar char="–"/>
              <a:defRPr sz="3000"/>
            </a:lvl2pPr>
            <a:lvl3pPr marL="1371600" lvl="2" indent="-400050" algn="l">
              <a:spcBef>
                <a:spcPts val="540"/>
              </a:spcBef>
              <a:spcAft>
                <a:spcPts val="0"/>
              </a:spcAft>
              <a:buClr>
                <a:schemeClr val="lt1"/>
              </a:buClr>
              <a:buSzPts val="2700"/>
              <a:buChar char="•"/>
              <a:defRPr sz="2700"/>
            </a:lvl3pPr>
            <a:lvl4pPr marL="1828800" lvl="3" indent="-381000" algn="l">
              <a:spcBef>
                <a:spcPts val="480"/>
              </a:spcBef>
              <a:spcAft>
                <a:spcPts val="0"/>
              </a:spcAft>
              <a:buClr>
                <a:schemeClr val="lt1"/>
              </a:buClr>
              <a:buSzPts val="2400"/>
              <a:buChar char="–"/>
              <a:defRPr sz="2400"/>
            </a:lvl4pPr>
            <a:lvl5pPr marL="2286000" lvl="4" indent="-381000" algn="l">
              <a:spcBef>
                <a:spcPts val="480"/>
              </a:spcBef>
              <a:spcAft>
                <a:spcPts val="0"/>
              </a:spcAft>
              <a:buClr>
                <a:schemeClr val="lt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50" name="Google Shape;50;p33"/>
          <p:cNvSpPr txBox="1">
            <a:spLocks noGrp="1"/>
          </p:cNvSpPr>
          <p:nvPr>
            <p:ph type="dt" idx="10"/>
          </p:nvPr>
        </p:nvSpPr>
        <p:spPr>
          <a:xfrm>
            <a:off x="914400" y="9533055"/>
            <a:ext cx="42672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3"/>
          <p:cNvSpPr txBox="1">
            <a:spLocks noGrp="1"/>
          </p:cNvSpPr>
          <p:nvPr>
            <p:ph type="ftr" idx="11"/>
          </p:nvPr>
        </p:nvSpPr>
        <p:spPr>
          <a:xfrm>
            <a:off x="6248400" y="9533055"/>
            <a:ext cx="5791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sldNum" idx="12"/>
          </p:nvPr>
        </p:nvSpPr>
        <p:spPr>
          <a:xfrm>
            <a:off x="13106400" y="9533055"/>
            <a:ext cx="4267200" cy="5476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4"/>
          <p:cNvSpPr txBox="1">
            <a:spLocks noGrp="1"/>
          </p:cNvSpPr>
          <p:nvPr>
            <p:ph type="title"/>
          </p:nvPr>
        </p:nvSpPr>
        <p:spPr>
          <a:xfrm>
            <a:off x="914400" y="228565"/>
            <a:ext cx="16459200" cy="125710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4"/>
          <p:cNvSpPr txBox="1">
            <a:spLocks noGrp="1"/>
          </p:cNvSpPr>
          <p:nvPr>
            <p:ph type="dt" idx="10"/>
          </p:nvPr>
        </p:nvSpPr>
        <p:spPr>
          <a:xfrm>
            <a:off x="914400" y="9533055"/>
            <a:ext cx="42672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6248400" y="9533055"/>
            <a:ext cx="5791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13106400" y="9533055"/>
            <a:ext cx="4267200" cy="5476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914401" y="2399930"/>
            <a:ext cx="6016626" cy="174280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000"/>
              <a:buFont typeface="Arial Black"/>
              <a:buNone/>
              <a:defRPr sz="3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7150100" y="2857060"/>
            <a:ext cx="10223500" cy="6330768"/>
          </a:xfrm>
          <a:prstGeom prst="rect">
            <a:avLst/>
          </a:prstGeom>
          <a:noFill/>
          <a:ln>
            <a:noFill/>
          </a:ln>
        </p:spPr>
        <p:txBody>
          <a:bodyPr spcFirstLastPara="1" wrap="square" lIns="91425" tIns="45700" rIns="91425" bIns="45700" anchor="t" anchorCtr="0">
            <a:normAutofit/>
          </a:bodyPr>
          <a:lstStyle>
            <a:lvl1pPr marL="457200" lvl="0" indent="-533336" algn="l">
              <a:spcBef>
                <a:spcPts val="960"/>
              </a:spcBef>
              <a:spcAft>
                <a:spcPts val="0"/>
              </a:spcAft>
              <a:buClr>
                <a:schemeClr val="lt1"/>
              </a:buClr>
              <a:buSzPts val="4799"/>
              <a:buChar char="•"/>
              <a:defRPr sz="4799"/>
            </a:lvl1pPr>
            <a:lvl2pPr marL="914400" lvl="1" indent="-495236" algn="l">
              <a:spcBef>
                <a:spcPts val="840"/>
              </a:spcBef>
              <a:spcAft>
                <a:spcPts val="0"/>
              </a:spcAft>
              <a:buClr>
                <a:schemeClr val="lt1"/>
              </a:buClr>
              <a:buSzPts val="4199"/>
              <a:buChar char="–"/>
              <a:defRPr sz="4199"/>
            </a:lvl2pPr>
            <a:lvl3pPr marL="1371600" lvl="2" indent="-457200" algn="l">
              <a:spcBef>
                <a:spcPts val="720"/>
              </a:spcBef>
              <a:spcAft>
                <a:spcPts val="0"/>
              </a:spcAft>
              <a:buClr>
                <a:schemeClr val="lt1"/>
              </a:buClr>
              <a:buSzPts val="3600"/>
              <a:buChar char="•"/>
              <a:defRPr sz="3600"/>
            </a:lvl3pPr>
            <a:lvl4pPr marL="1828800" lvl="3" indent="-419100" algn="l">
              <a:spcBef>
                <a:spcPts val="600"/>
              </a:spcBef>
              <a:spcAft>
                <a:spcPts val="0"/>
              </a:spcAft>
              <a:buClr>
                <a:schemeClr val="lt1"/>
              </a:buClr>
              <a:buSzPts val="3000"/>
              <a:buChar char="–"/>
              <a:defRPr sz="3000"/>
            </a:lvl4pPr>
            <a:lvl5pPr marL="2286000" lvl="4" indent="-419100" algn="l">
              <a:spcBef>
                <a:spcPts val="600"/>
              </a:spcBef>
              <a:spcAft>
                <a:spcPts val="0"/>
              </a:spcAft>
              <a:buClr>
                <a:schemeClr val="lt1"/>
              </a:buClr>
              <a:buSzPts val="3000"/>
              <a:buChar char="»"/>
              <a:defRPr sz="3000"/>
            </a:lvl5pPr>
            <a:lvl6pPr marL="2743200" lvl="5" indent="-419100" algn="l">
              <a:spcBef>
                <a:spcPts val="600"/>
              </a:spcBef>
              <a:spcAft>
                <a:spcPts val="0"/>
              </a:spcAft>
              <a:buClr>
                <a:schemeClr val="dk1"/>
              </a:buClr>
              <a:buSzPts val="3000"/>
              <a:buChar char="•"/>
              <a:defRPr sz="3000"/>
            </a:lvl6pPr>
            <a:lvl7pPr marL="3200400" lvl="6" indent="-419100" algn="l">
              <a:spcBef>
                <a:spcPts val="600"/>
              </a:spcBef>
              <a:spcAft>
                <a:spcPts val="0"/>
              </a:spcAft>
              <a:buClr>
                <a:schemeClr val="dk1"/>
              </a:buClr>
              <a:buSzPts val="3000"/>
              <a:buChar char="•"/>
              <a:defRPr sz="3000"/>
            </a:lvl7pPr>
            <a:lvl8pPr marL="3657600" lvl="7" indent="-419100" algn="l">
              <a:spcBef>
                <a:spcPts val="600"/>
              </a:spcBef>
              <a:spcAft>
                <a:spcPts val="0"/>
              </a:spcAft>
              <a:buClr>
                <a:schemeClr val="dk1"/>
              </a:buClr>
              <a:buSzPts val="3000"/>
              <a:buChar char="•"/>
              <a:defRPr sz="3000"/>
            </a:lvl8pPr>
            <a:lvl9pPr marL="4114800" lvl="8" indent="-419100" algn="l">
              <a:spcBef>
                <a:spcPts val="600"/>
              </a:spcBef>
              <a:spcAft>
                <a:spcPts val="0"/>
              </a:spcAft>
              <a:buClr>
                <a:schemeClr val="dk1"/>
              </a:buClr>
              <a:buSzPts val="3000"/>
              <a:buChar char="•"/>
              <a:defRPr sz="3000"/>
            </a:lvl9pPr>
          </a:lstStyle>
          <a:p>
            <a:endParaRPr/>
          </a:p>
        </p:txBody>
      </p:sp>
      <p:sp>
        <p:nvSpPr>
          <p:cNvPr id="61" name="Google Shape;61;p35"/>
          <p:cNvSpPr txBox="1">
            <a:spLocks noGrp="1"/>
          </p:cNvSpPr>
          <p:nvPr>
            <p:ph type="body" idx="2"/>
          </p:nvPr>
        </p:nvSpPr>
        <p:spPr>
          <a:xfrm>
            <a:off x="914401" y="4228448"/>
            <a:ext cx="6016626" cy="4959379"/>
          </a:xfrm>
          <a:prstGeom prst="rect">
            <a:avLst/>
          </a:prstGeom>
          <a:noFill/>
          <a:ln>
            <a:noFill/>
          </a:ln>
        </p:spPr>
        <p:txBody>
          <a:bodyPr spcFirstLastPara="1" wrap="square" lIns="91425" tIns="45700" rIns="91425" bIns="45700" anchor="t" anchorCtr="0">
            <a:normAutofit/>
          </a:bodyPr>
          <a:lstStyle>
            <a:lvl1pPr marL="457200" lvl="0" indent="-228600" algn="l">
              <a:spcBef>
                <a:spcPts val="420"/>
              </a:spcBef>
              <a:spcAft>
                <a:spcPts val="0"/>
              </a:spcAft>
              <a:buClr>
                <a:schemeClr val="lt1"/>
              </a:buClr>
              <a:buSzPts val="2100"/>
              <a:buNone/>
              <a:defRPr sz="2100"/>
            </a:lvl1pPr>
            <a:lvl2pPr marL="914400" lvl="1" indent="-228600" algn="l">
              <a:spcBef>
                <a:spcPts val="360"/>
              </a:spcBef>
              <a:spcAft>
                <a:spcPts val="0"/>
              </a:spcAft>
              <a:buClr>
                <a:schemeClr val="lt1"/>
              </a:buClr>
              <a:buSzPts val="1800"/>
              <a:buNone/>
              <a:defRPr sz="1800"/>
            </a:lvl2pPr>
            <a:lvl3pPr marL="1371600" lvl="2" indent="-228600" algn="l">
              <a:spcBef>
                <a:spcPts val="300"/>
              </a:spcBef>
              <a:spcAft>
                <a:spcPts val="0"/>
              </a:spcAft>
              <a:buClr>
                <a:schemeClr val="lt1"/>
              </a:buClr>
              <a:buSzPts val="1500"/>
              <a:buNone/>
              <a:defRPr sz="1500"/>
            </a:lvl3pPr>
            <a:lvl4pPr marL="1828800" lvl="3" indent="-228600" algn="l">
              <a:spcBef>
                <a:spcPts val="270"/>
              </a:spcBef>
              <a:spcAft>
                <a:spcPts val="0"/>
              </a:spcAft>
              <a:buClr>
                <a:schemeClr val="lt1"/>
              </a:buClr>
              <a:buSzPts val="1350"/>
              <a:buNone/>
              <a:defRPr sz="1350"/>
            </a:lvl4pPr>
            <a:lvl5pPr marL="2286000" lvl="4" indent="-228600" algn="l">
              <a:spcBef>
                <a:spcPts val="270"/>
              </a:spcBef>
              <a:spcAft>
                <a:spcPts val="0"/>
              </a:spcAft>
              <a:buClr>
                <a:schemeClr val="lt1"/>
              </a:buClr>
              <a:buSzPts val="1350"/>
              <a:buNone/>
              <a:defRPr sz="1350"/>
            </a:lvl5pPr>
            <a:lvl6pPr marL="2743200" lvl="5" indent="-228600" algn="l">
              <a:spcBef>
                <a:spcPts val="270"/>
              </a:spcBef>
              <a:spcAft>
                <a:spcPts val="0"/>
              </a:spcAft>
              <a:buClr>
                <a:schemeClr val="dk1"/>
              </a:buClr>
              <a:buSzPts val="1350"/>
              <a:buNone/>
              <a:defRPr sz="1350"/>
            </a:lvl6pPr>
            <a:lvl7pPr marL="3200400" lvl="6" indent="-228600" algn="l">
              <a:spcBef>
                <a:spcPts val="270"/>
              </a:spcBef>
              <a:spcAft>
                <a:spcPts val="0"/>
              </a:spcAft>
              <a:buClr>
                <a:schemeClr val="dk1"/>
              </a:buClr>
              <a:buSzPts val="1350"/>
              <a:buNone/>
              <a:defRPr sz="1350"/>
            </a:lvl7pPr>
            <a:lvl8pPr marL="3657600" lvl="7" indent="-228600" algn="l">
              <a:spcBef>
                <a:spcPts val="270"/>
              </a:spcBef>
              <a:spcAft>
                <a:spcPts val="0"/>
              </a:spcAft>
              <a:buClr>
                <a:schemeClr val="dk1"/>
              </a:buClr>
              <a:buSzPts val="1350"/>
              <a:buNone/>
              <a:defRPr sz="1350"/>
            </a:lvl8pPr>
            <a:lvl9pPr marL="4114800" lvl="8" indent="-228600" algn="l">
              <a:spcBef>
                <a:spcPts val="270"/>
              </a:spcBef>
              <a:spcAft>
                <a:spcPts val="0"/>
              </a:spcAft>
              <a:buClr>
                <a:schemeClr val="dk1"/>
              </a:buClr>
              <a:buSzPts val="1350"/>
              <a:buNone/>
              <a:defRPr sz="1350"/>
            </a:lvl9pPr>
          </a:lstStyle>
          <a:p>
            <a:endParaRPr/>
          </a:p>
        </p:txBody>
      </p:sp>
      <p:sp>
        <p:nvSpPr>
          <p:cNvPr id="62" name="Google Shape;62;p35"/>
          <p:cNvSpPr txBox="1">
            <a:spLocks noGrp="1"/>
          </p:cNvSpPr>
          <p:nvPr>
            <p:ph type="dt" idx="10"/>
          </p:nvPr>
        </p:nvSpPr>
        <p:spPr>
          <a:xfrm>
            <a:off x="914400" y="9533055"/>
            <a:ext cx="42672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6248400" y="9533055"/>
            <a:ext cx="5791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13106400" y="9533055"/>
            <a:ext cx="4267200" cy="5476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3584576" y="7199789"/>
            <a:ext cx="10972800" cy="84997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000"/>
              <a:buFont typeface="Arial Black"/>
              <a:buNone/>
              <a:defRPr sz="3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6"/>
          <p:cNvSpPr>
            <a:spLocks noGrp="1"/>
          </p:cNvSpPr>
          <p:nvPr>
            <p:ph type="pic" idx="2"/>
          </p:nvPr>
        </p:nvSpPr>
        <p:spPr>
          <a:xfrm>
            <a:off x="3584576" y="1828517"/>
            <a:ext cx="10972800" cy="5261751"/>
          </a:xfrm>
          <a:prstGeom prst="rect">
            <a:avLst/>
          </a:prstGeom>
          <a:noFill/>
          <a:ln>
            <a:noFill/>
          </a:ln>
        </p:spPr>
      </p:sp>
      <p:sp>
        <p:nvSpPr>
          <p:cNvPr id="68" name="Google Shape;68;p36"/>
          <p:cNvSpPr txBox="1">
            <a:spLocks noGrp="1"/>
          </p:cNvSpPr>
          <p:nvPr>
            <p:ph type="body" idx="1"/>
          </p:nvPr>
        </p:nvSpPr>
        <p:spPr>
          <a:xfrm>
            <a:off x="3584576" y="8049765"/>
            <a:ext cx="10972800" cy="1207107"/>
          </a:xfrm>
          <a:prstGeom prst="rect">
            <a:avLst/>
          </a:prstGeom>
          <a:noFill/>
          <a:ln>
            <a:noFill/>
          </a:ln>
        </p:spPr>
        <p:txBody>
          <a:bodyPr spcFirstLastPara="1" wrap="square" lIns="91425" tIns="45700" rIns="91425" bIns="45700" anchor="t" anchorCtr="0">
            <a:normAutofit/>
          </a:bodyPr>
          <a:lstStyle>
            <a:lvl1pPr marL="457200" lvl="0" indent="-228600" algn="l">
              <a:spcBef>
                <a:spcPts val="420"/>
              </a:spcBef>
              <a:spcAft>
                <a:spcPts val="0"/>
              </a:spcAft>
              <a:buClr>
                <a:schemeClr val="lt1"/>
              </a:buClr>
              <a:buSzPts val="2100"/>
              <a:buNone/>
              <a:defRPr sz="2100"/>
            </a:lvl1pPr>
            <a:lvl2pPr marL="914400" lvl="1" indent="-228600" algn="l">
              <a:spcBef>
                <a:spcPts val="360"/>
              </a:spcBef>
              <a:spcAft>
                <a:spcPts val="0"/>
              </a:spcAft>
              <a:buClr>
                <a:schemeClr val="lt1"/>
              </a:buClr>
              <a:buSzPts val="1800"/>
              <a:buNone/>
              <a:defRPr sz="1800"/>
            </a:lvl2pPr>
            <a:lvl3pPr marL="1371600" lvl="2" indent="-228600" algn="l">
              <a:spcBef>
                <a:spcPts val="300"/>
              </a:spcBef>
              <a:spcAft>
                <a:spcPts val="0"/>
              </a:spcAft>
              <a:buClr>
                <a:schemeClr val="lt1"/>
              </a:buClr>
              <a:buSzPts val="1500"/>
              <a:buNone/>
              <a:defRPr sz="1500"/>
            </a:lvl3pPr>
            <a:lvl4pPr marL="1828800" lvl="3" indent="-228600" algn="l">
              <a:spcBef>
                <a:spcPts val="270"/>
              </a:spcBef>
              <a:spcAft>
                <a:spcPts val="0"/>
              </a:spcAft>
              <a:buClr>
                <a:schemeClr val="lt1"/>
              </a:buClr>
              <a:buSzPts val="1350"/>
              <a:buNone/>
              <a:defRPr sz="1350"/>
            </a:lvl4pPr>
            <a:lvl5pPr marL="2286000" lvl="4" indent="-228600" algn="l">
              <a:spcBef>
                <a:spcPts val="270"/>
              </a:spcBef>
              <a:spcAft>
                <a:spcPts val="0"/>
              </a:spcAft>
              <a:buClr>
                <a:schemeClr val="lt1"/>
              </a:buClr>
              <a:buSzPts val="1350"/>
              <a:buNone/>
              <a:defRPr sz="1350"/>
            </a:lvl5pPr>
            <a:lvl6pPr marL="2743200" lvl="5" indent="-228600" algn="l">
              <a:spcBef>
                <a:spcPts val="270"/>
              </a:spcBef>
              <a:spcAft>
                <a:spcPts val="0"/>
              </a:spcAft>
              <a:buClr>
                <a:schemeClr val="dk1"/>
              </a:buClr>
              <a:buSzPts val="1350"/>
              <a:buNone/>
              <a:defRPr sz="1350"/>
            </a:lvl6pPr>
            <a:lvl7pPr marL="3200400" lvl="6" indent="-228600" algn="l">
              <a:spcBef>
                <a:spcPts val="270"/>
              </a:spcBef>
              <a:spcAft>
                <a:spcPts val="0"/>
              </a:spcAft>
              <a:buClr>
                <a:schemeClr val="dk1"/>
              </a:buClr>
              <a:buSzPts val="1350"/>
              <a:buNone/>
              <a:defRPr sz="1350"/>
            </a:lvl7pPr>
            <a:lvl8pPr marL="3657600" lvl="7" indent="-228600" algn="l">
              <a:spcBef>
                <a:spcPts val="270"/>
              </a:spcBef>
              <a:spcAft>
                <a:spcPts val="0"/>
              </a:spcAft>
              <a:buClr>
                <a:schemeClr val="dk1"/>
              </a:buClr>
              <a:buSzPts val="1350"/>
              <a:buNone/>
              <a:defRPr sz="1350"/>
            </a:lvl8pPr>
            <a:lvl9pPr marL="4114800" lvl="8" indent="-228600" algn="l">
              <a:spcBef>
                <a:spcPts val="270"/>
              </a:spcBef>
              <a:spcAft>
                <a:spcPts val="0"/>
              </a:spcAft>
              <a:buClr>
                <a:schemeClr val="dk1"/>
              </a:buClr>
              <a:buSzPts val="1350"/>
              <a:buNone/>
              <a:defRPr sz="1350"/>
            </a:lvl9pPr>
          </a:lstStyle>
          <a:p>
            <a:endParaRPr/>
          </a:p>
        </p:txBody>
      </p:sp>
      <p:sp>
        <p:nvSpPr>
          <p:cNvPr id="69" name="Google Shape;69;p36"/>
          <p:cNvSpPr txBox="1">
            <a:spLocks noGrp="1"/>
          </p:cNvSpPr>
          <p:nvPr>
            <p:ph type="dt" idx="10"/>
          </p:nvPr>
        </p:nvSpPr>
        <p:spPr>
          <a:xfrm>
            <a:off x="914400" y="9533055"/>
            <a:ext cx="4267200" cy="5476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6248400" y="9533055"/>
            <a:ext cx="5791200" cy="5476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13106400" y="9533055"/>
            <a:ext cx="4267200" cy="5476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MY"/>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914400" y="228565"/>
            <a:ext cx="16459200" cy="1257106"/>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6599"/>
              <a:buFont typeface="Arial Black"/>
              <a:buNone/>
              <a:defRPr sz="6599"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914400" y="2971342"/>
            <a:ext cx="16459200" cy="6216485"/>
          </a:xfrm>
          <a:prstGeom prst="rect">
            <a:avLst/>
          </a:prstGeom>
          <a:noFill/>
          <a:ln>
            <a:noFill/>
          </a:ln>
        </p:spPr>
        <p:txBody>
          <a:bodyPr spcFirstLastPara="1" wrap="square" lIns="91425" tIns="45700" rIns="91425" bIns="45700" anchor="t" anchorCtr="0">
            <a:normAutofit/>
          </a:bodyPr>
          <a:lstStyle>
            <a:lvl1pPr marL="457200" marR="0" lvl="0" indent="-533336" algn="l" rtl="0">
              <a:spcBef>
                <a:spcPts val="960"/>
              </a:spcBef>
              <a:spcAft>
                <a:spcPts val="0"/>
              </a:spcAft>
              <a:buClr>
                <a:schemeClr val="lt1"/>
              </a:buClr>
              <a:buSzPts val="4799"/>
              <a:buFont typeface="Arial"/>
              <a:buChar char="•"/>
              <a:defRPr sz="4799" b="0" i="0" u="none" strike="noStrike" cap="none">
                <a:solidFill>
                  <a:schemeClr val="lt1"/>
                </a:solidFill>
                <a:latin typeface="Calibri"/>
                <a:ea typeface="Calibri"/>
                <a:cs typeface="Calibri"/>
                <a:sym typeface="Calibri"/>
              </a:defRPr>
            </a:lvl1pPr>
            <a:lvl2pPr marL="914400" marR="0" lvl="1" indent="-495236" algn="l" rtl="0">
              <a:spcBef>
                <a:spcPts val="840"/>
              </a:spcBef>
              <a:spcAft>
                <a:spcPts val="0"/>
              </a:spcAft>
              <a:buClr>
                <a:schemeClr val="lt1"/>
              </a:buClr>
              <a:buSzPts val="4199"/>
              <a:buFont typeface="Arial"/>
              <a:buChar char="–"/>
              <a:defRPr sz="4199" b="0" i="0" u="none" strike="noStrike" cap="none">
                <a:solidFill>
                  <a:schemeClr val="lt1"/>
                </a:solidFill>
                <a:latin typeface="Calibri"/>
                <a:ea typeface="Calibri"/>
                <a:cs typeface="Calibri"/>
                <a:sym typeface="Calibri"/>
              </a:defRPr>
            </a:lvl2pPr>
            <a:lvl3pPr marL="1371600" marR="0" lvl="2" indent="-457200" algn="l" rtl="0">
              <a:spcBef>
                <a:spcPts val="720"/>
              </a:spcBef>
              <a:spcAft>
                <a:spcPts val="0"/>
              </a:spcAft>
              <a:buClr>
                <a:schemeClr val="lt1"/>
              </a:buClr>
              <a:buSzPts val="3600"/>
              <a:buFont typeface="Arial"/>
              <a:buChar char="•"/>
              <a:defRPr sz="3600" b="0" i="0" u="none" strike="noStrike" cap="none">
                <a:solidFill>
                  <a:schemeClr val="lt1"/>
                </a:solidFill>
                <a:latin typeface="Calibri"/>
                <a:ea typeface="Calibri"/>
                <a:cs typeface="Calibri"/>
                <a:sym typeface="Calibri"/>
              </a:defRPr>
            </a:lvl3pPr>
            <a:lvl4pPr marL="1828800" marR="0" lvl="3" indent="-419100" algn="l" rtl="0">
              <a:spcBef>
                <a:spcPts val="600"/>
              </a:spcBef>
              <a:spcAft>
                <a:spcPts val="0"/>
              </a:spcAft>
              <a:buClr>
                <a:schemeClr val="lt1"/>
              </a:buClr>
              <a:buSzPts val="3000"/>
              <a:buFont typeface="Arial"/>
              <a:buChar char="–"/>
              <a:defRPr sz="3000" b="0" i="0" u="none" strike="noStrike" cap="none">
                <a:solidFill>
                  <a:schemeClr val="lt1"/>
                </a:solidFill>
                <a:latin typeface="Calibri"/>
                <a:ea typeface="Calibri"/>
                <a:cs typeface="Calibri"/>
                <a:sym typeface="Calibri"/>
              </a:defRPr>
            </a:lvl4pPr>
            <a:lvl5pPr marL="2286000" marR="0" lvl="4" indent="-419100" algn="l" rtl="0">
              <a:spcBef>
                <a:spcPts val="600"/>
              </a:spcBef>
              <a:spcAft>
                <a:spcPts val="0"/>
              </a:spcAft>
              <a:buClr>
                <a:schemeClr val="lt1"/>
              </a:buClr>
              <a:buSzPts val="3000"/>
              <a:buFont typeface="Arial"/>
              <a:buChar char="»"/>
              <a:defRPr sz="3000" b="0" i="0" u="none" strike="noStrike" cap="none">
                <a:solidFill>
                  <a:schemeClr val="lt1"/>
                </a:solidFill>
                <a:latin typeface="Calibri"/>
                <a:ea typeface="Calibri"/>
                <a:cs typeface="Calibri"/>
                <a:sym typeface="Calibri"/>
              </a:defRPr>
            </a:lvl5pPr>
            <a:lvl6pPr marL="2743200" marR="0" lvl="5"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6pPr>
            <a:lvl7pPr marL="3200400" marR="0" lvl="6"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7pPr>
            <a:lvl8pPr marL="3657600" marR="0" lvl="7"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8pPr>
            <a:lvl9pPr marL="4114800" marR="0" lvl="8"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914400" y="9533055"/>
            <a:ext cx="4267200" cy="5476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6248400" y="9533055"/>
            <a:ext cx="5791200" cy="5476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13106400" y="9533055"/>
            <a:ext cx="4267200" cy="5476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27"/>
          <p:cNvSpPr txBox="1">
            <a:spLocks noGrp="1"/>
          </p:cNvSpPr>
          <p:nvPr>
            <p:ph type="title"/>
          </p:nvPr>
        </p:nvSpPr>
        <p:spPr>
          <a:xfrm>
            <a:off x="1257300" y="547604"/>
            <a:ext cx="15773400" cy="1988038"/>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949"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949"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949"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949"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949"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949"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949"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949"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949" b="0" i="0" u="none" strike="noStrike" cap="none">
                <a:solidFill>
                  <a:schemeClr val="dk1"/>
                </a:solidFill>
                <a:latin typeface="Calibri"/>
                <a:ea typeface="Calibri"/>
                <a:cs typeface="Calibri"/>
                <a:sym typeface="Calibri"/>
              </a:defRPr>
            </a:lvl9pPr>
          </a:lstStyle>
          <a:p>
            <a:endParaRPr/>
          </a:p>
        </p:txBody>
      </p:sp>
      <p:sp>
        <p:nvSpPr>
          <p:cNvPr id="259" name="Google Shape;259;p27"/>
          <p:cNvSpPr txBox="1">
            <a:spLocks noGrp="1"/>
          </p:cNvSpPr>
          <p:nvPr>
            <p:ph type="body" idx="1"/>
          </p:nvPr>
        </p:nvSpPr>
        <p:spPr>
          <a:xfrm>
            <a:off x="1257300" y="2738015"/>
            <a:ext cx="15773400" cy="6526000"/>
          </a:xfrm>
          <a:prstGeom prst="rect">
            <a:avLst/>
          </a:prstGeom>
          <a:noFill/>
          <a:ln>
            <a:noFill/>
          </a:ln>
        </p:spPr>
        <p:txBody>
          <a:bodyPr spcFirstLastPara="1" wrap="square" lIns="91425" tIns="45700" rIns="91425" bIns="45700" anchor="t" anchorCtr="0">
            <a:noAutofit/>
          </a:bodyPr>
          <a:lstStyle>
            <a:lvl1pPr marL="457200" marR="0" lvl="0" indent="-428625" algn="l" rtl="0">
              <a:lnSpc>
                <a:spcPct val="90000"/>
              </a:lnSpc>
              <a:spcBef>
                <a:spcPts val="1125"/>
              </a:spcBef>
              <a:spcAft>
                <a:spcPts val="0"/>
              </a:spcAft>
              <a:buClr>
                <a:schemeClr val="dk1"/>
              </a:buClr>
              <a:buSzPts val="3150"/>
              <a:buFont typeface="Arial"/>
              <a:buChar char="•"/>
              <a:defRPr sz="315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62"/>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71475" algn="l" rtl="0">
              <a:lnSpc>
                <a:spcPct val="90000"/>
              </a:lnSpc>
              <a:spcBef>
                <a:spcPts val="562"/>
              </a:spcBef>
              <a:spcAft>
                <a:spcPts val="0"/>
              </a:spcAft>
              <a:buClr>
                <a:schemeClr val="dk1"/>
              </a:buClr>
              <a:buSzPts val="2250"/>
              <a:buFont typeface="Arial"/>
              <a:buChar char="•"/>
              <a:defRPr sz="2250" b="0" i="0" u="none" strike="noStrike" cap="none">
                <a:solidFill>
                  <a:schemeClr val="dk1"/>
                </a:solidFill>
                <a:latin typeface="Calibri"/>
                <a:ea typeface="Calibri"/>
                <a:cs typeface="Calibri"/>
                <a:sym typeface="Calibri"/>
              </a:defRPr>
            </a:lvl3pPr>
            <a:lvl4pPr marL="1828800" marR="0" lvl="3" indent="-352425" algn="l" rtl="0">
              <a:lnSpc>
                <a:spcPct val="90000"/>
              </a:lnSpc>
              <a:spcBef>
                <a:spcPts val="562"/>
              </a:spcBef>
              <a:spcAft>
                <a:spcPts val="0"/>
              </a:spcAft>
              <a:buClr>
                <a:schemeClr val="dk1"/>
              </a:buClr>
              <a:buSzPts val="1950"/>
              <a:buFont typeface="Arial"/>
              <a:buChar char="•"/>
              <a:defRPr sz="1950" b="0" i="0" u="none" strike="noStrike" cap="none">
                <a:solidFill>
                  <a:schemeClr val="dk1"/>
                </a:solidFill>
                <a:latin typeface="Calibri"/>
                <a:ea typeface="Calibri"/>
                <a:cs typeface="Calibri"/>
                <a:sym typeface="Calibri"/>
              </a:defRPr>
            </a:lvl4pPr>
            <a:lvl5pPr marL="2286000" marR="0" lvl="4" indent="-352425" algn="l" rtl="0">
              <a:lnSpc>
                <a:spcPct val="90000"/>
              </a:lnSpc>
              <a:spcBef>
                <a:spcPts val="562"/>
              </a:spcBef>
              <a:spcAft>
                <a:spcPts val="0"/>
              </a:spcAft>
              <a:buClr>
                <a:schemeClr val="dk1"/>
              </a:buClr>
              <a:buSzPts val="1950"/>
              <a:buFont typeface="Arial"/>
              <a:buChar char="•"/>
              <a:defRPr sz="1950" b="0" i="0" u="none" strike="noStrike" cap="none">
                <a:solidFill>
                  <a:schemeClr val="dk1"/>
                </a:solidFill>
                <a:latin typeface="Calibri"/>
                <a:ea typeface="Calibri"/>
                <a:cs typeface="Calibri"/>
                <a:sym typeface="Calibri"/>
              </a:defRPr>
            </a:lvl5pPr>
            <a:lvl6pPr marL="2743200" marR="0" lvl="5" indent="-357187" algn="l" rtl="0">
              <a:lnSpc>
                <a:spcPct val="90000"/>
              </a:lnSpc>
              <a:spcBef>
                <a:spcPts val="562"/>
              </a:spcBef>
              <a:spcAft>
                <a:spcPts val="0"/>
              </a:spcAft>
              <a:buClr>
                <a:schemeClr val="dk1"/>
              </a:buClr>
              <a:buSzPts val="2025"/>
              <a:buFont typeface="Arial"/>
              <a:buChar char="•"/>
              <a:defRPr sz="2025" b="0" i="0" u="none" strike="noStrike" cap="none">
                <a:solidFill>
                  <a:schemeClr val="dk1"/>
                </a:solidFill>
                <a:latin typeface="Calibri"/>
                <a:ea typeface="Calibri"/>
                <a:cs typeface="Calibri"/>
                <a:sym typeface="Calibri"/>
              </a:defRPr>
            </a:lvl6pPr>
            <a:lvl7pPr marL="3200400" marR="0" lvl="6" indent="-357187" algn="l" rtl="0">
              <a:lnSpc>
                <a:spcPct val="90000"/>
              </a:lnSpc>
              <a:spcBef>
                <a:spcPts val="562"/>
              </a:spcBef>
              <a:spcAft>
                <a:spcPts val="0"/>
              </a:spcAft>
              <a:buClr>
                <a:schemeClr val="dk1"/>
              </a:buClr>
              <a:buSzPts val="2025"/>
              <a:buFont typeface="Arial"/>
              <a:buChar char="•"/>
              <a:defRPr sz="2025" b="0" i="0" u="none" strike="noStrike" cap="none">
                <a:solidFill>
                  <a:schemeClr val="dk1"/>
                </a:solidFill>
                <a:latin typeface="Calibri"/>
                <a:ea typeface="Calibri"/>
                <a:cs typeface="Calibri"/>
                <a:sym typeface="Calibri"/>
              </a:defRPr>
            </a:lvl7pPr>
            <a:lvl8pPr marL="3657600" marR="0" lvl="7" indent="-357187" algn="l" rtl="0">
              <a:lnSpc>
                <a:spcPct val="90000"/>
              </a:lnSpc>
              <a:spcBef>
                <a:spcPts val="562"/>
              </a:spcBef>
              <a:spcAft>
                <a:spcPts val="0"/>
              </a:spcAft>
              <a:buClr>
                <a:schemeClr val="dk1"/>
              </a:buClr>
              <a:buSzPts val="2025"/>
              <a:buFont typeface="Arial"/>
              <a:buChar char="•"/>
              <a:defRPr sz="2025" b="0" i="0" u="none" strike="noStrike" cap="none">
                <a:solidFill>
                  <a:schemeClr val="dk1"/>
                </a:solidFill>
                <a:latin typeface="Calibri"/>
                <a:ea typeface="Calibri"/>
                <a:cs typeface="Calibri"/>
                <a:sym typeface="Calibri"/>
              </a:defRPr>
            </a:lvl8pPr>
            <a:lvl9pPr marL="4114800" marR="0" lvl="8" indent="-357187" algn="l" rtl="0">
              <a:lnSpc>
                <a:spcPct val="90000"/>
              </a:lnSpc>
              <a:spcBef>
                <a:spcPts val="562"/>
              </a:spcBef>
              <a:spcAft>
                <a:spcPts val="0"/>
              </a:spcAft>
              <a:buClr>
                <a:schemeClr val="dk1"/>
              </a:buClr>
              <a:buSzPts val="2025"/>
              <a:buFont typeface="Arial"/>
              <a:buChar char="•"/>
              <a:defRPr sz="2025" b="0" i="0" u="none" strike="noStrike" cap="none">
                <a:solidFill>
                  <a:schemeClr val="dk1"/>
                </a:solidFill>
                <a:latin typeface="Calibri"/>
                <a:ea typeface="Calibri"/>
                <a:cs typeface="Calibri"/>
                <a:sym typeface="Calibri"/>
              </a:defRPr>
            </a:lvl9pPr>
          </a:lstStyle>
          <a:p>
            <a:endParaRPr/>
          </a:p>
        </p:txBody>
      </p:sp>
      <p:sp>
        <p:nvSpPr>
          <p:cNvPr id="260" name="Google Shape;260;p27"/>
          <p:cNvSpPr txBox="1">
            <a:spLocks noGrp="1"/>
          </p:cNvSpPr>
          <p:nvPr>
            <p:ph type="dt" idx="10"/>
          </p:nvPr>
        </p:nvSpPr>
        <p:spPr>
          <a:xfrm>
            <a:off x="1257300" y="9533055"/>
            <a:ext cx="4114800" cy="5476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35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61" name="Google Shape;261;p27"/>
          <p:cNvSpPr txBox="1">
            <a:spLocks noGrp="1"/>
          </p:cNvSpPr>
          <p:nvPr>
            <p:ph type="ftr" idx="11"/>
          </p:nvPr>
        </p:nvSpPr>
        <p:spPr>
          <a:xfrm>
            <a:off x="6057900" y="9533055"/>
            <a:ext cx="6172200" cy="5476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35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62" name="Google Shape;262;p27"/>
          <p:cNvSpPr txBox="1">
            <a:spLocks noGrp="1"/>
          </p:cNvSpPr>
          <p:nvPr>
            <p:ph type="sldNum" idx="12"/>
          </p:nvPr>
        </p:nvSpPr>
        <p:spPr>
          <a:xfrm>
            <a:off x="12915900" y="9533055"/>
            <a:ext cx="4114800" cy="5476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350">
                <a:solidFill>
                  <a:srgbClr val="888888"/>
                </a:solidFill>
                <a:latin typeface="Calibri"/>
                <a:ea typeface="Calibri"/>
                <a:cs typeface="Calibri"/>
                <a:sym typeface="Calibri"/>
              </a:defRPr>
            </a:lvl1pPr>
            <a:lvl2pPr marL="0" marR="0" lvl="1" indent="0" algn="r" rtl="0">
              <a:spcBef>
                <a:spcPts val="0"/>
              </a:spcBef>
              <a:buNone/>
              <a:defRPr sz="1350">
                <a:solidFill>
                  <a:srgbClr val="888888"/>
                </a:solidFill>
                <a:latin typeface="Calibri"/>
                <a:ea typeface="Calibri"/>
                <a:cs typeface="Calibri"/>
                <a:sym typeface="Calibri"/>
              </a:defRPr>
            </a:lvl2pPr>
            <a:lvl3pPr marL="0" marR="0" lvl="2" indent="0" algn="r" rtl="0">
              <a:spcBef>
                <a:spcPts val="0"/>
              </a:spcBef>
              <a:buNone/>
              <a:defRPr sz="1350">
                <a:solidFill>
                  <a:srgbClr val="888888"/>
                </a:solidFill>
                <a:latin typeface="Calibri"/>
                <a:ea typeface="Calibri"/>
                <a:cs typeface="Calibri"/>
                <a:sym typeface="Calibri"/>
              </a:defRPr>
            </a:lvl3pPr>
            <a:lvl4pPr marL="0" marR="0" lvl="3" indent="0" algn="r" rtl="0">
              <a:spcBef>
                <a:spcPts val="0"/>
              </a:spcBef>
              <a:buNone/>
              <a:defRPr sz="1350">
                <a:solidFill>
                  <a:srgbClr val="888888"/>
                </a:solidFill>
                <a:latin typeface="Calibri"/>
                <a:ea typeface="Calibri"/>
                <a:cs typeface="Calibri"/>
                <a:sym typeface="Calibri"/>
              </a:defRPr>
            </a:lvl4pPr>
            <a:lvl5pPr marL="0" marR="0" lvl="4" indent="0" algn="r" rtl="0">
              <a:spcBef>
                <a:spcPts val="0"/>
              </a:spcBef>
              <a:buNone/>
              <a:defRPr sz="1350">
                <a:solidFill>
                  <a:srgbClr val="888888"/>
                </a:solidFill>
                <a:latin typeface="Calibri"/>
                <a:ea typeface="Calibri"/>
                <a:cs typeface="Calibri"/>
                <a:sym typeface="Calibri"/>
              </a:defRPr>
            </a:lvl5pPr>
            <a:lvl6pPr marL="0" marR="0" lvl="5" indent="0" algn="r" rtl="0">
              <a:spcBef>
                <a:spcPts val="0"/>
              </a:spcBef>
              <a:buNone/>
              <a:defRPr sz="1350">
                <a:solidFill>
                  <a:srgbClr val="888888"/>
                </a:solidFill>
                <a:latin typeface="Calibri"/>
                <a:ea typeface="Calibri"/>
                <a:cs typeface="Calibri"/>
                <a:sym typeface="Calibri"/>
              </a:defRPr>
            </a:lvl6pPr>
            <a:lvl7pPr marL="0" marR="0" lvl="6" indent="0" algn="r" rtl="0">
              <a:spcBef>
                <a:spcPts val="0"/>
              </a:spcBef>
              <a:buNone/>
              <a:defRPr sz="1350">
                <a:solidFill>
                  <a:srgbClr val="888888"/>
                </a:solidFill>
                <a:latin typeface="Calibri"/>
                <a:ea typeface="Calibri"/>
                <a:cs typeface="Calibri"/>
                <a:sym typeface="Calibri"/>
              </a:defRPr>
            </a:lvl7pPr>
            <a:lvl8pPr marL="0" marR="0" lvl="7" indent="0" algn="r" rtl="0">
              <a:spcBef>
                <a:spcPts val="0"/>
              </a:spcBef>
              <a:buNone/>
              <a:defRPr sz="1350">
                <a:solidFill>
                  <a:srgbClr val="888888"/>
                </a:solidFill>
                <a:latin typeface="Calibri"/>
                <a:ea typeface="Calibri"/>
                <a:cs typeface="Calibri"/>
                <a:sym typeface="Calibri"/>
              </a:defRPr>
            </a:lvl8pPr>
            <a:lvl9pPr marL="0" marR="0" lvl="8" indent="0" algn="r" rtl="0">
              <a:spcBef>
                <a:spcPts val="0"/>
              </a:spcBef>
              <a:buNone/>
              <a:defRPr sz="135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MY"/>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
          <p:cNvSpPr/>
          <p:nvPr/>
        </p:nvSpPr>
        <p:spPr>
          <a:xfrm rot="2253296">
            <a:off x="15373350" y="0"/>
            <a:ext cx="2914650" cy="2802705"/>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351" name="Google Shape;351;p1" descr="Vectorism - Universiti, College, Educations"/>
          <p:cNvPicPr preferRelativeResize="0"/>
          <p:nvPr/>
        </p:nvPicPr>
        <p:blipFill rotWithShape="1">
          <a:blip r:embed="rId3">
            <a:alphaModFix/>
          </a:blip>
          <a:srcRect/>
          <a:stretch/>
        </p:blipFill>
        <p:spPr>
          <a:xfrm>
            <a:off x="16266955" y="401755"/>
            <a:ext cx="1127439" cy="1696740"/>
          </a:xfrm>
          <a:prstGeom prst="rect">
            <a:avLst/>
          </a:prstGeom>
          <a:noFill/>
          <a:ln>
            <a:noFill/>
          </a:ln>
        </p:spPr>
      </p:pic>
      <p:pic>
        <p:nvPicPr>
          <p:cNvPr id="352" name="Google Shape;352;p1"/>
          <p:cNvPicPr preferRelativeResize="0"/>
          <p:nvPr/>
        </p:nvPicPr>
        <p:blipFill rotWithShape="1">
          <a:blip r:embed="rId4">
            <a:alphaModFix/>
          </a:blip>
          <a:srcRect t="6896" b="6896"/>
          <a:stretch/>
        </p:blipFill>
        <p:spPr>
          <a:xfrm>
            <a:off x="10000844" y="2802706"/>
            <a:ext cx="8958355" cy="7734021"/>
          </a:xfrm>
          <a:custGeom>
            <a:avLst/>
            <a:gdLst/>
            <a:ahLst/>
            <a:cxnLst/>
            <a:rect l="l" t="t" r="r" b="b"/>
            <a:pathLst>
              <a:path w="6154543" h="5314225" extrusionOk="0">
                <a:moveTo>
                  <a:pt x="678932" y="5222670"/>
                </a:moveTo>
                <a:cubicBezTo>
                  <a:pt x="672933" y="5228580"/>
                  <a:pt x="666933" y="5234490"/>
                  <a:pt x="661219" y="5240400"/>
                </a:cubicBezTo>
                <a:cubicBezTo>
                  <a:pt x="664933" y="5242370"/>
                  <a:pt x="668933" y="5244094"/>
                  <a:pt x="672933" y="5246064"/>
                </a:cubicBezTo>
                <a:cubicBezTo>
                  <a:pt x="678647" y="5240154"/>
                  <a:pt x="684646" y="5234244"/>
                  <a:pt x="690360" y="5228087"/>
                </a:cubicBezTo>
                <a:cubicBezTo>
                  <a:pt x="686646" y="5226364"/>
                  <a:pt x="682932" y="5224394"/>
                  <a:pt x="678932" y="5222670"/>
                </a:cubicBezTo>
                <a:close/>
                <a:moveTo>
                  <a:pt x="1006909" y="5219715"/>
                </a:moveTo>
                <a:cubicBezTo>
                  <a:pt x="995767" y="5229565"/>
                  <a:pt x="982911" y="5245079"/>
                  <a:pt x="974626" y="5243355"/>
                </a:cubicBezTo>
                <a:cubicBezTo>
                  <a:pt x="986053" y="5233505"/>
                  <a:pt x="998624" y="5217991"/>
                  <a:pt x="1006909" y="5219715"/>
                </a:cubicBezTo>
                <a:close/>
                <a:moveTo>
                  <a:pt x="630364" y="5207648"/>
                </a:moveTo>
                <a:cubicBezTo>
                  <a:pt x="631507" y="5207402"/>
                  <a:pt x="632364" y="5207895"/>
                  <a:pt x="631793" y="5209618"/>
                </a:cubicBezTo>
                <a:cubicBezTo>
                  <a:pt x="631221" y="5212820"/>
                  <a:pt x="615794" y="5221685"/>
                  <a:pt x="617222" y="5215775"/>
                </a:cubicBezTo>
                <a:cubicBezTo>
                  <a:pt x="617794" y="5213312"/>
                  <a:pt x="626650" y="5207648"/>
                  <a:pt x="630364" y="5207648"/>
                </a:cubicBezTo>
                <a:close/>
                <a:moveTo>
                  <a:pt x="653506" y="5183762"/>
                </a:moveTo>
                <a:cubicBezTo>
                  <a:pt x="659219" y="5186717"/>
                  <a:pt x="645220" y="5202723"/>
                  <a:pt x="635792" y="5201492"/>
                </a:cubicBezTo>
                <a:cubicBezTo>
                  <a:pt x="630650" y="5196321"/>
                  <a:pt x="642078" y="5189918"/>
                  <a:pt x="653506" y="5183762"/>
                </a:cubicBezTo>
                <a:close/>
                <a:moveTo>
                  <a:pt x="894917" y="5167756"/>
                </a:moveTo>
                <a:cubicBezTo>
                  <a:pt x="923772" y="5171696"/>
                  <a:pt x="927772" y="5215775"/>
                  <a:pt x="888632" y="5217006"/>
                </a:cubicBezTo>
                <a:cubicBezTo>
                  <a:pt x="933200" y="5158644"/>
                  <a:pt x="847492" y="5245817"/>
                  <a:pt x="841778" y="5221192"/>
                </a:cubicBezTo>
                <a:cubicBezTo>
                  <a:pt x="847206" y="5199276"/>
                  <a:pt x="872633" y="5187948"/>
                  <a:pt x="894917" y="5167756"/>
                </a:cubicBezTo>
                <a:close/>
                <a:moveTo>
                  <a:pt x="1024908" y="5164308"/>
                </a:moveTo>
                <a:cubicBezTo>
                  <a:pt x="1028050" y="5163569"/>
                  <a:pt x="1030622" y="5163569"/>
                  <a:pt x="1032907" y="5164308"/>
                </a:cubicBezTo>
                <a:cubicBezTo>
                  <a:pt x="1033764" y="5164554"/>
                  <a:pt x="1022051" y="5182777"/>
                  <a:pt x="1035478" y="5178837"/>
                </a:cubicBezTo>
                <a:cubicBezTo>
                  <a:pt x="1020622" y="5194351"/>
                  <a:pt x="1006623" y="5205678"/>
                  <a:pt x="994338" y="5211588"/>
                </a:cubicBezTo>
                <a:cubicBezTo>
                  <a:pt x="970340" y="5204447"/>
                  <a:pt x="1004623" y="5169233"/>
                  <a:pt x="1024908" y="5164308"/>
                </a:cubicBezTo>
                <a:close/>
                <a:moveTo>
                  <a:pt x="828636" y="5148055"/>
                </a:moveTo>
                <a:cubicBezTo>
                  <a:pt x="854920" y="5150764"/>
                  <a:pt x="805495" y="5185239"/>
                  <a:pt x="816351" y="5194351"/>
                </a:cubicBezTo>
                <a:cubicBezTo>
                  <a:pt x="834636" y="5188441"/>
                  <a:pt x="840064" y="5191396"/>
                  <a:pt x="824922" y="5211588"/>
                </a:cubicBezTo>
                <a:cubicBezTo>
                  <a:pt x="805209" y="5212081"/>
                  <a:pt x="772926" y="5260593"/>
                  <a:pt x="748070" y="5280046"/>
                </a:cubicBezTo>
                <a:cubicBezTo>
                  <a:pt x="736928" y="5282263"/>
                  <a:pt x="725215" y="5282016"/>
                  <a:pt x="712930" y="5289650"/>
                </a:cubicBezTo>
                <a:cubicBezTo>
                  <a:pt x="701216" y="5297038"/>
                  <a:pt x="689217" y="5317477"/>
                  <a:pt x="680646" y="5313783"/>
                </a:cubicBezTo>
                <a:cubicBezTo>
                  <a:pt x="707502" y="5275860"/>
                  <a:pt x="765212" y="5225625"/>
                  <a:pt x="798924" y="5186224"/>
                </a:cubicBezTo>
                <a:cubicBezTo>
                  <a:pt x="811209" y="5171696"/>
                  <a:pt x="807209" y="5151995"/>
                  <a:pt x="828636" y="5148055"/>
                </a:cubicBezTo>
                <a:close/>
                <a:moveTo>
                  <a:pt x="1183754" y="5132049"/>
                </a:moveTo>
                <a:cubicBezTo>
                  <a:pt x="1188896" y="5132295"/>
                  <a:pt x="1190324" y="5135989"/>
                  <a:pt x="1182896" y="5144608"/>
                </a:cubicBezTo>
                <a:cubicBezTo>
                  <a:pt x="1172897" y="5141160"/>
                  <a:pt x="1155470" y="5165047"/>
                  <a:pt x="1147470" y="5154212"/>
                </a:cubicBezTo>
                <a:cubicBezTo>
                  <a:pt x="1155756" y="5141160"/>
                  <a:pt x="1175183" y="5131803"/>
                  <a:pt x="1183754" y="5132049"/>
                </a:cubicBezTo>
                <a:close/>
                <a:moveTo>
                  <a:pt x="904916" y="5108655"/>
                </a:moveTo>
                <a:cubicBezTo>
                  <a:pt x="906916" y="5108163"/>
                  <a:pt x="908916" y="5107916"/>
                  <a:pt x="910344" y="5108655"/>
                </a:cubicBezTo>
                <a:cubicBezTo>
                  <a:pt x="901488" y="5117520"/>
                  <a:pt x="904631" y="5121706"/>
                  <a:pt x="898631" y="5129340"/>
                </a:cubicBezTo>
                <a:cubicBezTo>
                  <a:pt x="866062" y="5146824"/>
                  <a:pt x="890060" y="5113334"/>
                  <a:pt x="904916" y="5108655"/>
                </a:cubicBezTo>
                <a:close/>
                <a:moveTo>
                  <a:pt x="678932" y="5104469"/>
                </a:moveTo>
                <a:cubicBezTo>
                  <a:pt x="682361" y="5105946"/>
                  <a:pt x="678361" y="5114811"/>
                  <a:pt x="670076" y="5113334"/>
                </a:cubicBezTo>
                <a:cubicBezTo>
                  <a:pt x="666933" y="5111856"/>
                  <a:pt x="670647" y="5102991"/>
                  <a:pt x="678932" y="5104469"/>
                </a:cubicBezTo>
                <a:close/>
                <a:moveTo>
                  <a:pt x="1238035" y="5104223"/>
                </a:moveTo>
                <a:cubicBezTo>
                  <a:pt x="1241750" y="5105946"/>
                  <a:pt x="1245463" y="5107916"/>
                  <a:pt x="1249463" y="5109640"/>
                </a:cubicBezTo>
                <a:cubicBezTo>
                  <a:pt x="1240607" y="5118505"/>
                  <a:pt x="1243749" y="5122445"/>
                  <a:pt x="1237464" y="5130079"/>
                </a:cubicBezTo>
                <a:cubicBezTo>
                  <a:pt x="1226893" y="5120968"/>
                  <a:pt x="1205752" y="5152734"/>
                  <a:pt x="1193753" y="5148548"/>
                </a:cubicBezTo>
                <a:cubicBezTo>
                  <a:pt x="1208609" y="5133773"/>
                  <a:pt x="1223179" y="5118998"/>
                  <a:pt x="1238035" y="5104223"/>
                </a:cubicBezTo>
                <a:close/>
                <a:moveTo>
                  <a:pt x="1188039" y="5096589"/>
                </a:moveTo>
                <a:cubicBezTo>
                  <a:pt x="1196038" y="5093141"/>
                  <a:pt x="1197181" y="5112349"/>
                  <a:pt x="1184896" y="5108409"/>
                </a:cubicBezTo>
                <a:cubicBezTo>
                  <a:pt x="1173183" y="5124169"/>
                  <a:pt x="1172897" y="5102991"/>
                  <a:pt x="1188039" y="5096589"/>
                </a:cubicBezTo>
                <a:close/>
                <a:moveTo>
                  <a:pt x="1266890" y="5069009"/>
                </a:moveTo>
                <a:cubicBezTo>
                  <a:pt x="1268605" y="5068270"/>
                  <a:pt x="1270033" y="5068270"/>
                  <a:pt x="1271747" y="5069255"/>
                </a:cubicBezTo>
                <a:cubicBezTo>
                  <a:pt x="1259462" y="5077627"/>
                  <a:pt x="1262319" y="5070979"/>
                  <a:pt x="1266890" y="5069009"/>
                </a:cubicBezTo>
                <a:close/>
                <a:moveTo>
                  <a:pt x="1282318" y="5064576"/>
                </a:moveTo>
                <a:cubicBezTo>
                  <a:pt x="1286032" y="5063837"/>
                  <a:pt x="1278890" y="5071717"/>
                  <a:pt x="1274604" y="5068516"/>
                </a:cubicBezTo>
                <a:cubicBezTo>
                  <a:pt x="1278604" y="5065807"/>
                  <a:pt x="1280889" y="5064576"/>
                  <a:pt x="1282318" y="5064576"/>
                </a:cubicBezTo>
                <a:close/>
                <a:moveTo>
                  <a:pt x="917487" y="5049062"/>
                </a:moveTo>
                <a:cubicBezTo>
                  <a:pt x="909202" y="5055218"/>
                  <a:pt x="899774" y="5066546"/>
                  <a:pt x="893774" y="5064083"/>
                </a:cubicBezTo>
                <a:cubicBezTo>
                  <a:pt x="902059" y="5057681"/>
                  <a:pt x="911487" y="5046600"/>
                  <a:pt x="917487" y="5049062"/>
                </a:cubicBezTo>
                <a:close/>
                <a:moveTo>
                  <a:pt x="1384597" y="4977649"/>
                </a:moveTo>
                <a:cubicBezTo>
                  <a:pt x="1376311" y="4983805"/>
                  <a:pt x="1366883" y="4994887"/>
                  <a:pt x="1360884" y="4992424"/>
                </a:cubicBezTo>
                <a:cubicBezTo>
                  <a:pt x="1369169" y="4986268"/>
                  <a:pt x="1378597" y="4975187"/>
                  <a:pt x="1384597" y="4977649"/>
                </a:cubicBezTo>
                <a:close/>
                <a:moveTo>
                  <a:pt x="616937" y="4973216"/>
                </a:moveTo>
                <a:cubicBezTo>
                  <a:pt x="620079" y="4973463"/>
                  <a:pt x="616937" y="4978388"/>
                  <a:pt x="604366" y="4988977"/>
                </a:cubicBezTo>
                <a:cubicBezTo>
                  <a:pt x="607223" y="4998580"/>
                  <a:pt x="593224" y="4999565"/>
                  <a:pt x="604080" y="4989223"/>
                </a:cubicBezTo>
                <a:cubicBezTo>
                  <a:pt x="603223" y="4990208"/>
                  <a:pt x="603795" y="4989962"/>
                  <a:pt x="602652" y="4990947"/>
                </a:cubicBezTo>
                <a:cubicBezTo>
                  <a:pt x="592938" y="4984544"/>
                  <a:pt x="611794" y="4972724"/>
                  <a:pt x="616937" y="4973216"/>
                </a:cubicBezTo>
                <a:close/>
                <a:moveTo>
                  <a:pt x="716930" y="4957210"/>
                </a:moveTo>
                <a:cubicBezTo>
                  <a:pt x="720929" y="4956718"/>
                  <a:pt x="714073" y="4964598"/>
                  <a:pt x="709216" y="4961396"/>
                </a:cubicBezTo>
                <a:cubicBezTo>
                  <a:pt x="713501" y="4958688"/>
                  <a:pt x="715787" y="4957456"/>
                  <a:pt x="716930" y="4957210"/>
                </a:cubicBezTo>
                <a:close/>
                <a:moveTo>
                  <a:pt x="1137757" y="4941942"/>
                </a:moveTo>
                <a:cubicBezTo>
                  <a:pt x="1129472" y="4940711"/>
                  <a:pt x="1125472" y="4949330"/>
                  <a:pt x="1128615" y="4950808"/>
                </a:cubicBezTo>
                <a:cubicBezTo>
                  <a:pt x="1136900" y="4952285"/>
                  <a:pt x="1140899" y="4943420"/>
                  <a:pt x="1137757" y="4941942"/>
                </a:cubicBezTo>
                <a:close/>
                <a:moveTo>
                  <a:pt x="465519" y="4937510"/>
                </a:moveTo>
                <a:cubicBezTo>
                  <a:pt x="481232" y="4947360"/>
                  <a:pt x="423236" y="4971739"/>
                  <a:pt x="465519" y="4937510"/>
                </a:cubicBezTo>
                <a:close/>
                <a:moveTo>
                  <a:pt x="1424879" y="4932585"/>
                </a:moveTo>
                <a:cubicBezTo>
                  <a:pt x="1421165" y="4932585"/>
                  <a:pt x="1412309" y="4938249"/>
                  <a:pt x="1411452" y="4940711"/>
                </a:cubicBezTo>
                <a:cubicBezTo>
                  <a:pt x="1410023" y="4946621"/>
                  <a:pt x="1425451" y="4937756"/>
                  <a:pt x="1426308" y="4934555"/>
                </a:cubicBezTo>
                <a:cubicBezTo>
                  <a:pt x="1426593" y="4933077"/>
                  <a:pt x="1426022" y="4932339"/>
                  <a:pt x="1424879" y="4932585"/>
                </a:cubicBezTo>
                <a:close/>
                <a:moveTo>
                  <a:pt x="453520" y="4917564"/>
                </a:moveTo>
                <a:cubicBezTo>
                  <a:pt x="442092" y="4927660"/>
                  <a:pt x="429236" y="4943420"/>
                  <a:pt x="420951" y="4941696"/>
                </a:cubicBezTo>
                <a:cubicBezTo>
                  <a:pt x="432378" y="4931600"/>
                  <a:pt x="445235" y="4915840"/>
                  <a:pt x="453520" y="4917564"/>
                </a:cubicBezTo>
                <a:close/>
                <a:moveTo>
                  <a:pt x="1351170" y="4898848"/>
                </a:moveTo>
                <a:cubicBezTo>
                  <a:pt x="1342314" y="4907713"/>
                  <a:pt x="1333171" y="4916579"/>
                  <a:pt x="1324315" y="4925444"/>
                </a:cubicBezTo>
                <a:cubicBezTo>
                  <a:pt x="1328315" y="4927414"/>
                  <a:pt x="1332029" y="4929137"/>
                  <a:pt x="1336028" y="4930861"/>
                </a:cubicBezTo>
                <a:cubicBezTo>
                  <a:pt x="1355741" y="4913870"/>
                  <a:pt x="1362598" y="4902542"/>
                  <a:pt x="1351170" y="4898848"/>
                </a:cubicBezTo>
                <a:close/>
                <a:moveTo>
                  <a:pt x="943199" y="4889245"/>
                </a:moveTo>
                <a:cubicBezTo>
                  <a:pt x="924058" y="4886536"/>
                  <a:pt x="903488" y="4928152"/>
                  <a:pt x="889774" y="4942681"/>
                </a:cubicBezTo>
                <a:cubicBezTo>
                  <a:pt x="875490" y="4957703"/>
                  <a:pt x="857205" y="4986022"/>
                  <a:pt x="868633" y="4998088"/>
                </a:cubicBezTo>
                <a:cubicBezTo>
                  <a:pt x="919487" y="4951054"/>
                  <a:pt x="920344" y="4924705"/>
                  <a:pt x="943199" y="4889245"/>
                </a:cubicBezTo>
                <a:close/>
                <a:moveTo>
                  <a:pt x="1438593" y="4887767"/>
                </a:moveTo>
                <a:cubicBezTo>
                  <a:pt x="1416023" y="4907713"/>
                  <a:pt x="1405452" y="4922489"/>
                  <a:pt x="1400024" y="4935047"/>
                </a:cubicBezTo>
                <a:cubicBezTo>
                  <a:pt x="1408023" y="4941204"/>
                  <a:pt x="1469733" y="4882350"/>
                  <a:pt x="1438593" y="4887767"/>
                </a:cubicBezTo>
                <a:close/>
                <a:moveTo>
                  <a:pt x="1487161" y="4843934"/>
                </a:moveTo>
                <a:cubicBezTo>
                  <a:pt x="1483447" y="4844180"/>
                  <a:pt x="1474876" y="4849844"/>
                  <a:pt x="1474019" y="4852307"/>
                </a:cubicBezTo>
                <a:cubicBezTo>
                  <a:pt x="1472590" y="4858463"/>
                  <a:pt x="1488018" y="4849352"/>
                  <a:pt x="1488875" y="4845904"/>
                </a:cubicBezTo>
                <a:cubicBezTo>
                  <a:pt x="1489160" y="4844427"/>
                  <a:pt x="1488303" y="4843934"/>
                  <a:pt x="1487161" y="4843934"/>
                </a:cubicBezTo>
                <a:close/>
                <a:moveTo>
                  <a:pt x="369526" y="4814630"/>
                </a:moveTo>
                <a:cubicBezTo>
                  <a:pt x="361241" y="4813153"/>
                  <a:pt x="357526" y="4821772"/>
                  <a:pt x="360955" y="4823249"/>
                </a:cubicBezTo>
                <a:cubicBezTo>
                  <a:pt x="369240" y="4824727"/>
                  <a:pt x="372954" y="4816108"/>
                  <a:pt x="369526" y="4814630"/>
                </a:cubicBezTo>
                <a:close/>
                <a:moveTo>
                  <a:pt x="851491" y="4810444"/>
                </a:moveTo>
                <a:cubicBezTo>
                  <a:pt x="831207" y="4815369"/>
                  <a:pt x="802352" y="4853292"/>
                  <a:pt x="777211" y="4876193"/>
                </a:cubicBezTo>
                <a:cubicBezTo>
                  <a:pt x="794638" y="4892446"/>
                  <a:pt x="832636" y="4830637"/>
                  <a:pt x="859491" y="4810444"/>
                </a:cubicBezTo>
                <a:cubicBezTo>
                  <a:pt x="856920" y="4809705"/>
                  <a:pt x="854634" y="4809705"/>
                  <a:pt x="851491" y="4810444"/>
                </a:cubicBezTo>
                <a:close/>
                <a:moveTo>
                  <a:pt x="1639435" y="4810198"/>
                </a:moveTo>
                <a:cubicBezTo>
                  <a:pt x="1640578" y="4810198"/>
                  <a:pt x="1641435" y="4810690"/>
                  <a:pt x="1640864" y="4812168"/>
                </a:cubicBezTo>
                <a:cubicBezTo>
                  <a:pt x="1640007" y="4815615"/>
                  <a:pt x="1624579" y="4824480"/>
                  <a:pt x="1626294" y="4818324"/>
                </a:cubicBezTo>
                <a:cubicBezTo>
                  <a:pt x="1626865" y="4815861"/>
                  <a:pt x="1635721" y="4810444"/>
                  <a:pt x="1639435" y="4810198"/>
                </a:cubicBezTo>
                <a:close/>
                <a:moveTo>
                  <a:pt x="507516" y="4802564"/>
                </a:moveTo>
                <a:cubicBezTo>
                  <a:pt x="510944" y="4802071"/>
                  <a:pt x="514087" y="4802564"/>
                  <a:pt x="516372" y="4805026"/>
                </a:cubicBezTo>
                <a:cubicBezTo>
                  <a:pt x="514087" y="4819802"/>
                  <a:pt x="482946" y="4846643"/>
                  <a:pt x="518658" y="4845658"/>
                </a:cubicBezTo>
                <a:cubicBezTo>
                  <a:pt x="481518" y="4880133"/>
                  <a:pt x="444377" y="4911161"/>
                  <a:pt x="409523" y="4938002"/>
                </a:cubicBezTo>
                <a:cubicBezTo>
                  <a:pt x="391238" y="4952039"/>
                  <a:pt x="359241" y="4985775"/>
                  <a:pt x="348098" y="4974448"/>
                </a:cubicBezTo>
                <a:cubicBezTo>
                  <a:pt x="340385" y="4969523"/>
                  <a:pt x="358384" y="4957703"/>
                  <a:pt x="368669" y="4944898"/>
                </a:cubicBezTo>
                <a:cubicBezTo>
                  <a:pt x="390667" y="4917564"/>
                  <a:pt x="408951" y="4897125"/>
                  <a:pt x="433807" y="4871022"/>
                </a:cubicBezTo>
                <a:cubicBezTo>
                  <a:pt x="446092" y="4858217"/>
                  <a:pt x="452948" y="4839994"/>
                  <a:pt x="472375" y="4823742"/>
                </a:cubicBezTo>
                <a:cubicBezTo>
                  <a:pt x="482375" y="4815369"/>
                  <a:pt x="496945" y="4803795"/>
                  <a:pt x="507516" y="4802564"/>
                </a:cubicBezTo>
                <a:close/>
                <a:moveTo>
                  <a:pt x="740356" y="4793453"/>
                </a:moveTo>
                <a:cubicBezTo>
                  <a:pt x="719215" y="4810936"/>
                  <a:pt x="720644" y="4818816"/>
                  <a:pt x="710644" y="4831622"/>
                </a:cubicBezTo>
                <a:cubicBezTo>
                  <a:pt x="717787" y="4839255"/>
                  <a:pt x="770640" y="4786804"/>
                  <a:pt x="740356" y="4793453"/>
                </a:cubicBezTo>
                <a:close/>
                <a:moveTo>
                  <a:pt x="836635" y="4773506"/>
                </a:moveTo>
                <a:cubicBezTo>
                  <a:pt x="820922" y="4769320"/>
                  <a:pt x="794638" y="4810936"/>
                  <a:pt x="792353" y="4818078"/>
                </a:cubicBezTo>
                <a:cubicBezTo>
                  <a:pt x="816922" y="4818570"/>
                  <a:pt x="817494" y="4787789"/>
                  <a:pt x="836635" y="4773506"/>
                </a:cubicBezTo>
                <a:close/>
                <a:moveTo>
                  <a:pt x="678647" y="4762671"/>
                </a:moveTo>
                <a:cubicBezTo>
                  <a:pt x="669790" y="4771536"/>
                  <a:pt x="660934" y="4780401"/>
                  <a:pt x="652077" y="4789266"/>
                </a:cubicBezTo>
                <a:cubicBezTo>
                  <a:pt x="646649" y="4784587"/>
                  <a:pt x="634078" y="4783110"/>
                  <a:pt x="643506" y="4772275"/>
                </a:cubicBezTo>
                <a:cubicBezTo>
                  <a:pt x="654077" y="4773999"/>
                  <a:pt x="668076" y="4762179"/>
                  <a:pt x="678647" y="4762671"/>
                </a:cubicBezTo>
                <a:close/>
                <a:moveTo>
                  <a:pt x="997767" y="4731643"/>
                </a:moveTo>
                <a:cubicBezTo>
                  <a:pt x="991482" y="4728196"/>
                  <a:pt x="887489" y="4819309"/>
                  <a:pt x="914630" y="4823249"/>
                </a:cubicBezTo>
                <a:cubicBezTo>
                  <a:pt x="964626" y="4799855"/>
                  <a:pt x="964341" y="4764149"/>
                  <a:pt x="997767" y="4731643"/>
                </a:cubicBezTo>
                <a:close/>
                <a:moveTo>
                  <a:pt x="1018622" y="4702339"/>
                </a:moveTo>
                <a:cubicBezTo>
                  <a:pt x="1012623" y="4708249"/>
                  <a:pt x="1006623" y="4714159"/>
                  <a:pt x="1000909" y="4720069"/>
                </a:cubicBezTo>
                <a:cubicBezTo>
                  <a:pt x="1004623" y="4721793"/>
                  <a:pt x="1008338" y="4723763"/>
                  <a:pt x="1012337" y="4725487"/>
                </a:cubicBezTo>
                <a:cubicBezTo>
                  <a:pt x="1018337" y="4719577"/>
                  <a:pt x="1024051" y="4713667"/>
                  <a:pt x="1030050" y="4707757"/>
                </a:cubicBezTo>
                <a:cubicBezTo>
                  <a:pt x="1026050" y="4705787"/>
                  <a:pt x="1022337" y="4704063"/>
                  <a:pt x="1018622" y="4702339"/>
                </a:cubicBezTo>
                <a:close/>
                <a:moveTo>
                  <a:pt x="549799" y="4687318"/>
                </a:moveTo>
                <a:cubicBezTo>
                  <a:pt x="550941" y="4687072"/>
                  <a:pt x="551513" y="4687810"/>
                  <a:pt x="551227" y="4689288"/>
                </a:cubicBezTo>
                <a:cubicBezTo>
                  <a:pt x="550370" y="4692489"/>
                  <a:pt x="534942" y="4701354"/>
                  <a:pt x="536371" y="4695444"/>
                </a:cubicBezTo>
                <a:cubicBezTo>
                  <a:pt x="537228" y="4692982"/>
                  <a:pt x="546085" y="4687318"/>
                  <a:pt x="549799" y="4687318"/>
                </a:cubicBezTo>
                <a:close/>
                <a:moveTo>
                  <a:pt x="774068" y="4665155"/>
                </a:moveTo>
                <a:cubicBezTo>
                  <a:pt x="761784" y="4665155"/>
                  <a:pt x="766926" y="4673282"/>
                  <a:pt x="756355" y="4683132"/>
                </a:cubicBezTo>
                <a:cubicBezTo>
                  <a:pt x="765783" y="4684363"/>
                  <a:pt x="780068" y="4668110"/>
                  <a:pt x="774068" y="4665155"/>
                </a:cubicBezTo>
                <a:close/>
                <a:moveTo>
                  <a:pt x="601509" y="4659245"/>
                </a:moveTo>
                <a:cubicBezTo>
                  <a:pt x="597795" y="4672789"/>
                  <a:pt x="576940" y="4693474"/>
                  <a:pt x="554655" y="4714898"/>
                </a:cubicBezTo>
                <a:cubicBezTo>
                  <a:pt x="560084" y="4715883"/>
                  <a:pt x="556370" y="4721054"/>
                  <a:pt x="551513" y="4726226"/>
                </a:cubicBezTo>
                <a:cubicBezTo>
                  <a:pt x="566083" y="4722286"/>
                  <a:pt x="586082" y="4696429"/>
                  <a:pt x="598652" y="4699384"/>
                </a:cubicBezTo>
                <a:cubicBezTo>
                  <a:pt x="579796" y="4727211"/>
                  <a:pt x="528086" y="4756761"/>
                  <a:pt x="545799" y="4726472"/>
                </a:cubicBezTo>
                <a:cubicBezTo>
                  <a:pt x="547227" y="4726718"/>
                  <a:pt x="548656" y="4726718"/>
                  <a:pt x="550370" y="4726226"/>
                </a:cubicBezTo>
                <a:cubicBezTo>
                  <a:pt x="545227" y="4725241"/>
                  <a:pt x="549513" y="4720316"/>
                  <a:pt x="554084" y="4714898"/>
                </a:cubicBezTo>
                <a:cubicBezTo>
                  <a:pt x="549799" y="4707264"/>
                  <a:pt x="579796" y="4660723"/>
                  <a:pt x="601509" y="4659245"/>
                </a:cubicBezTo>
                <a:close/>
                <a:moveTo>
                  <a:pt x="981482" y="4645455"/>
                </a:moveTo>
                <a:cubicBezTo>
                  <a:pt x="959769" y="4655059"/>
                  <a:pt x="914344" y="4704063"/>
                  <a:pt x="945770" y="4707018"/>
                </a:cubicBezTo>
                <a:cubicBezTo>
                  <a:pt x="972911" y="4680177"/>
                  <a:pt x="1007195" y="4649888"/>
                  <a:pt x="981482" y="4645455"/>
                </a:cubicBezTo>
                <a:close/>
                <a:moveTo>
                  <a:pt x="1028907" y="4589310"/>
                </a:moveTo>
                <a:cubicBezTo>
                  <a:pt x="1010623" y="4592757"/>
                  <a:pt x="982911" y="4613442"/>
                  <a:pt x="978911" y="4631172"/>
                </a:cubicBezTo>
                <a:cubicBezTo>
                  <a:pt x="989767" y="4638560"/>
                  <a:pt x="1012623" y="4600883"/>
                  <a:pt x="1028907" y="4589310"/>
                </a:cubicBezTo>
                <a:close/>
                <a:moveTo>
                  <a:pt x="349813" y="4568132"/>
                </a:moveTo>
                <a:cubicBezTo>
                  <a:pt x="335242" y="4586355"/>
                  <a:pt x="339813" y="4596205"/>
                  <a:pt x="316672" y="4617875"/>
                </a:cubicBezTo>
                <a:cubicBezTo>
                  <a:pt x="296959" y="4617136"/>
                  <a:pt x="337528" y="4565423"/>
                  <a:pt x="349813" y="4568132"/>
                </a:cubicBezTo>
                <a:close/>
                <a:moveTo>
                  <a:pt x="1043764" y="4557051"/>
                </a:moveTo>
                <a:cubicBezTo>
                  <a:pt x="1038050" y="4554588"/>
                  <a:pt x="1028336" y="4565916"/>
                  <a:pt x="1020337" y="4572072"/>
                </a:cubicBezTo>
                <a:cubicBezTo>
                  <a:pt x="1026050" y="4574535"/>
                  <a:pt x="1035764" y="4563453"/>
                  <a:pt x="1043764" y="4557051"/>
                </a:cubicBezTo>
                <a:close/>
                <a:moveTo>
                  <a:pt x="784925" y="4526269"/>
                </a:moveTo>
                <a:cubicBezTo>
                  <a:pt x="778925" y="4523807"/>
                  <a:pt x="769783" y="4535134"/>
                  <a:pt x="761498" y="4541290"/>
                </a:cubicBezTo>
                <a:cubicBezTo>
                  <a:pt x="767497" y="4543753"/>
                  <a:pt x="776640" y="4532672"/>
                  <a:pt x="784925" y="4526269"/>
                </a:cubicBezTo>
                <a:close/>
                <a:moveTo>
                  <a:pt x="459805" y="4504845"/>
                </a:moveTo>
                <a:cubicBezTo>
                  <a:pt x="461233" y="4504106"/>
                  <a:pt x="462948" y="4504106"/>
                  <a:pt x="464376" y="4505338"/>
                </a:cubicBezTo>
                <a:cubicBezTo>
                  <a:pt x="452091" y="4513710"/>
                  <a:pt x="454948" y="4506815"/>
                  <a:pt x="459805" y="4504845"/>
                </a:cubicBezTo>
                <a:close/>
                <a:moveTo>
                  <a:pt x="81546" y="4504353"/>
                </a:moveTo>
                <a:cubicBezTo>
                  <a:pt x="85260" y="4506323"/>
                  <a:pt x="89260" y="4508046"/>
                  <a:pt x="92974" y="4509770"/>
                </a:cubicBezTo>
                <a:cubicBezTo>
                  <a:pt x="86974" y="4515680"/>
                  <a:pt x="80975" y="4521837"/>
                  <a:pt x="74975" y="4527747"/>
                </a:cubicBezTo>
                <a:cubicBezTo>
                  <a:pt x="71261" y="4525777"/>
                  <a:pt x="67547" y="4524053"/>
                  <a:pt x="63547" y="4522329"/>
                </a:cubicBezTo>
                <a:cubicBezTo>
                  <a:pt x="69547" y="4516419"/>
                  <a:pt x="75547" y="4510509"/>
                  <a:pt x="81546" y="4504353"/>
                </a:cubicBezTo>
                <a:close/>
                <a:moveTo>
                  <a:pt x="469518" y="4496965"/>
                </a:moveTo>
                <a:cubicBezTo>
                  <a:pt x="472090" y="4496226"/>
                  <a:pt x="474090" y="4496473"/>
                  <a:pt x="476089" y="4497211"/>
                </a:cubicBezTo>
                <a:cubicBezTo>
                  <a:pt x="469518" y="4505091"/>
                  <a:pt x="465519" y="4504353"/>
                  <a:pt x="461519" y="4503368"/>
                </a:cubicBezTo>
                <a:cubicBezTo>
                  <a:pt x="464662" y="4499181"/>
                  <a:pt x="467233" y="4497704"/>
                  <a:pt x="469518" y="4496965"/>
                </a:cubicBezTo>
                <a:close/>
                <a:moveTo>
                  <a:pt x="2106545" y="4496473"/>
                </a:moveTo>
                <a:cubicBezTo>
                  <a:pt x="2107688" y="4496473"/>
                  <a:pt x="2108259" y="4496965"/>
                  <a:pt x="2107973" y="4498443"/>
                </a:cubicBezTo>
                <a:cubicBezTo>
                  <a:pt x="2107117" y="4501644"/>
                  <a:pt x="2091689" y="4510755"/>
                  <a:pt x="2093403" y="4504599"/>
                </a:cubicBezTo>
                <a:cubicBezTo>
                  <a:pt x="2093975" y="4502136"/>
                  <a:pt x="2102831" y="4496719"/>
                  <a:pt x="2106545" y="4496473"/>
                </a:cubicBezTo>
                <a:close/>
                <a:moveTo>
                  <a:pt x="494660" y="4480959"/>
                </a:moveTo>
                <a:cubicBezTo>
                  <a:pt x="503516" y="4477019"/>
                  <a:pt x="492945" y="4501644"/>
                  <a:pt x="478661" y="4496965"/>
                </a:cubicBezTo>
                <a:cubicBezTo>
                  <a:pt x="486660" y="4487115"/>
                  <a:pt x="491517" y="4482436"/>
                  <a:pt x="494660" y="4480959"/>
                </a:cubicBezTo>
                <a:close/>
                <a:moveTo>
                  <a:pt x="196681" y="4480959"/>
                </a:moveTo>
                <a:cubicBezTo>
                  <a:pt x="188396" y="4487361"/>
                  <a:pt x="178968" y="4498443"/>
                  <a:pt x="173254" y="4495980"/>
                </a:cubicBezTo>
                <a:cubicBezTo>
                  <a:pt x="181253" y="4489578"/>
                  <a:pt x="190967" y="4478742"/>
                  <a:pt x="196681" y="4480959"/>
                </a:cubicBezTo>
                <a:close/>
                <a:moveTo>
                  <a:pt x="66119" y="4472832"/>
                </a:moveTo>
                <a:cubicBezTo>
                  <a:pt x="26979" y="4502875"/>
                  <a:pt x="73832" y="4496965"/>
                  <a:pt x="39263" y="4525284"/>
                </a:cubicBezTo>
                <a:cubicBezTo>
                  <a:pt x="25264" y="4512479"/>
                  <a:pt x="-6733" y="4548678"/>
                  <a:pt x="1266" y="4520605"/>
                </a:cubicBezTo>
                <a:cubicBezTo>
                  <a:pt x="22122" y="4507554"/>
                  <a:pt x="47548" y="4477265"/>
                  <a:pt x="66119" y="4472832"/>
                </a:cubicBezTo>
                <a:close/>
                <a:moveTo>
                  <a:pt x="447520" y="4468646"/>
                </a:moveTo>
                <a:cubicBezTo>
                  <a:pt x="477804" y="4480220"/>
                  <a:pt x="423807" y="4527008"/>
                  <a:pt x="382096" y="4568624"/>
                </a:cubicBezTo>
                <a:cubicBezTo>
                  <a:pt x="379811" y="4585123"/>
                  <a:pt x="351527" y="4612457"/>
                  <a:pt x="346099" y="4630187"/>
                </a:cubicBezTo>
                <a:cubicBezTo>
                  <a:pt x="349241" y="4632404"/>
                  <a:pt x="351527" y="4634866"/>
                  <a:pt x="342956" y="4642008"/>
                </a:cubicBezTo>
                <a:cubicBezTo>
                  <a:pt x="319243" y="4641515"/>
                  <a:pt x="340671" y="4622307"/>
                  <a:pt x="322958" y="4619352"/>
                </a:cubicBezTo>
                <a:cubicBezTo>
                  <a:pt x="368669" y="4567393"/>
                  <a:pt x="415522" y="4514942"/>
                  <a:pt x="447520" y="4468646"/>
                </a:cubicBezTo>
                <a:close/>
                <a:moveTo>
                  <a:pt x="111544" y="4468646"/>
                </a:moveTo>
                <a:cubicBezTo>
                  <a:pt x="112687" y="4468646"/>
                  <a:pt x="113258" y="4469139"/>
                  <a:pt x="112687" y="4470862"/>
                </a:cubicBezTo>
                <a:cubicBezTo>
                  <a:pt x="111830" y="4474064"/>
                  <a:pt x="96688" y="4482929"/>
                  <a:pt x="98402" y="4476772"/>
                </a:cubicBezTo>
                <a:cubicBezTo>
                  <a:pt x="98973" y="4474556"/>
                  <a:pt x="107830" y="4468892"/>
                  <a:pt x="111544" y="4468646"/>
                </a:cubicBezTo>
                <a:close/>
                <a:moveTo>
                  <a:pt x="169826" y="4456826"/>
                </a:moveTo>
                <a:cubicBezTo>
                  <a:pt x="191824" y="4466430"/>
                  <a:pt x="147256" y="4504353"/>
                  <a:pt x="116401" y="4536119"/>
                </a:cubicBezTo>
                <a:cubicBezTo>
                  <a:pt x="93260" y="4523314"/>
                  <a:pt x="134114" y="4480466"/>
                  <a:pt x="169826" y="4456826"/>
                </a:cubicBezTo>
                <a:close/>
                <a:moveTo>
                  <a:pt x="4768642" y="4441066"/>
                </a:moveTo>
                <a:cubicBezTo>
                  <a:pt x="4767785" y="4451162"/>
                  <a:pt x="4748357" y="4441312"/>
                  <a:pt x="4739501" y="4443036"/>
                </a:cubicBezTo>
                <a:cubicBezTo>
                  <a:pt x="4742072" y="4456826"/>
                  <a:pt x="4729502" y="4454610"/>
                  <a:pt x="4729787" y="4465937"/>
                </a:cubicBezTo>
                <a:cubicBezTo>
                  <a:pt x="4738358" y="4465937"/>
                  <a:pt x="4750357" y="4469631"/>
                  <a:pt x="4753214" y="4463475"/>
                </a:cubicBezTo>
                <a:cubicBezTo>
                  <a:pt x="4739215" y="4456580"/>
                  <a:pt x="4801496" y="4452640"/>
                  <a:pt x="4768642" y="4441066"/>
                </a:cubicBezTo>
                <a:close/>
                <a:moveTo>
                  <a:pt x="2123687" y="4436880"/>
                </a:moveTo>
                <a:cubicBezTo>
                  <a:pt x="2152542" y="4437126"/>
                  <a:pt x="2070833" y="4510263"/>
                  <a:pt x="2058549" y="4510755"/>
                </a:cubicBezTo>
                <a:cubicBezTo>
                  <a:pt x="2076262" y="4487854"/>
                  <a:pt x="2090832" y="4466184"/>
                  <a:pt x="2123687" y="4436880"/>
                </a:cubicBezTo>
                <a:close/>
                <a:moveTo>
                  <a:pt x="410951" y="4429000"/>
                </a:moveTo>
                <a:cubicBezTo>
                  <a:pt x="400952" y="4443775"/>
                  <a:pt x="397524" y="4455595"/>
                  <a:pt x="387239" y="4470124"/>
                </a:cubicBezTo>
                <a:cubicBezTo>
                  <a:pt x="367811" y="4470616"/>
                  <a:pt x="396095" y="4426045"/>
                  <a:pt x="410951" y="4429000"/>
                </a:cubicBezTo>
                <a:close/>
                <a:moveTo>
                  <a:pt x="508373" y="4409053"/>
                </a:moveTo>
                <a:cubicBezTo>
                  <a:pt x="486375" y="4423090"/>
                  <a:pt x="496088" y="4447222"/>
                  <a:pt x="472947" y="4444760"/>
                </a:cubicBezTo>
                <a:cubicBezTo>
                  <a:pt x="483518" y="4426783"/>
                  <a:pt x="481232" y="4407822"/>
                  <a:pt x="508373" y="4409053"/>
                </a:cubicBezTo>
                <a:close/>
                <a:moveTo>
                  <a:pt x="228393" y="4405359"/>
                </a:moveTo>
                <a:cubicBezTo>
                  <a:pt x="217251" y="4415209"/>
                  <a:pt x="204394" y="4430970"/>
                  <a:pt x="196109" y="4429246"/>
                </a:cubicBezTo>
                <a:cubicBezTo>
                  <a:pt x="207537" y="4419150"/>
                  <a:pt x="220108" y="4403389"/>
                  <a:pt x="228393" y="4405359"/>
                </a:cubicBezTo>
                <a:close/>
                <a:moveTo>
                  <a:pt x="310387" y="4405113"/>
                </a:moveTo>
                <a:cubicBezTo>
                  <a:pt x="308673" y="4414471"/>
                  <a:pt x="313815" y="4420873"/>
                  <a:pt x="324672" y="4424813"/>
                </a:cubicBezTo>
                <a:cubicBezTo>
                  <a:pt x="310101" y="4438850"/>
                  <a:pt x="293531" y="4460274"/>
                  <a:pt x="283246" y="4457811"/>
                </a:cubicBezTo>
                <a:cubicBezTo>
                  <a:pt x="302959" y="4434663"/>
                  <a:pt x="263533" y="4438603"/>
                  <a:pt x="248106" y="4467415"/>
                </a:cubicBezTo>
                <a:cubicBezTo>
                  <a:pt x="236678" y="4452640"/>
                  <a:pt x="243249" y="4456087"/>
                  <a:pt x="219251" y="4453871"/>
                </a:cubicBezTo>
                <a:cubicBezTo>
                  <a:pt x="252677" y="4421366"/>
                  <a:pt x="249820" y="4435402"/>
                  <a:pt x="260105" y="4446976"/>
                </a:cubicBezTo>
                <a:cubicBezTo>
                  <a:pt x="280389" y="4419396"/>
                  <a:pt x="291246" y="4427522"/>
                  <a:pt x="310387" y="4405113"/>
                </a:cubicBezTo>
                <a:close/>
                <a:moveTo>
                  <a:pt x="406952" y="4401173"/>
                </a:moveTo>
                <a:cubicBezTo>
                  <a:pt x="408666" y="4400927"/>
                  <a:pt x="410094" y="4401173"/>
                  <a:pt x="410951" y="4402158"/>
                </a:cubicBezTo>
                <a:cubicBezTo>
                  <a:pt x="400095" y="4413732"/>
                  <a:pt x="406380" y="4418165"/>
                  <a:pt x="390381" y="4431708"/>
                </a:cubicBezTo>
                <a:cubicBezTo>
                  <a:pt x="365812" y="4437865"/>
                  <a:pt x="394095" y="4403882"/>
                  <a:pt x="406952" y="4401173"/>
                </a:cubicBezTo>
                <a:close/>
                <a:moveTo>
                  <a:pt x="715501" y="4387137"/>
                </a:moveTo>
                <a:cubicBezTo>
                  <a:pt x="711787" y="4387383"/>
                  <a:pt x="702931" y="4393047"/>
                  <a:pt x="702073" y="4395509"/>
                </a:cubicBezTo>
                <a:cubicBezTo>
                  <a:pt x="700645" y="4401666"/>
                  <a:pt x="716072" y="4392554"/>
                  <a:pt x="716930" y="4389353"/>
                </a:cubicBezTo>
                <a:cubicBezTo>
                  <a:pt x="717215" y="4387876"/>
                  <a:pt x="716644" y="4387137"/>
                  <a:pt x="715501" y="4387137"/>
                </a:cubicBezTo>
                <a:close/>
                <a:moveTo>
                  <a:pt x="652077" y="4369653"/>
                </a:moveTo>
                <a:cubicBezTo>
                  <a:pt x="644078" y="4376055"/>
                  <a:pt x="634364" y="4387137"/>
                  <a:pt x="628650" y="4384920"/>
                </a:cubicBezTo>
                <a:cubicBezTo>
                  <a:pt x="636650" y="4378518"/>
                  <a:pt x="646363" y="4367437"/>
                  <a:pt x="652077" y="4369653"/>
                </a:cubicBezTo>
                <a:close/>
                <a:moveTo>
                  <a:pt x="551798" y="4361527"/>
                </a:moveTo>
                <a:cubicBezTo>
                  <a:pt x="555227" y="4360788"/>
                  <a:pt x="558084" y="4362019"/>
                  <a:pt x="560369" y="4366452"/>
                </a:cubicBezTo>
                <a:cubicBezTo>
                  <a:pt x="548370" y="4378272"/>
                  <a:pt x="536657" y="4390092"/>
                  <a:pt x="524658" y="4402158"/>
                </a:cubicBezTo>
                <a:cubicBezTo>
                  <a:pt x="520943" y="4400188"/>
                  <a:pt x="517230" y="4398464"/>
                  <a:pt x="513230" y="4396494"/>
                </a:cubicBezTo>
                <a:cubicBezTo>
                  <a:pt x="526086" y="4385167"/>
                  <a:pt x="541228" y="4363989"/>
                  <a:pt x="551798" y="4361527"/>
                </a:cubicBezTo>
                <a:close/>
                <a:moveTo>
                  <a:pt x="906630" y="4361280"/>
                </a:moveTo>
                <a:cubicBezTo>
                  <a:pt x="878347" y="4390338"/>
                  <a:pt x="842064" y="4412008"/>
                  <a:pt x="818065" y="4450424"/>
                </a:cubicBezTo>
                <a:cubicBezTo>
                  <a:pt x="809780" y="4463229"/>
                  <a:pt x="798924" y="4470124"/>
                  <a:pt x="811780" y="4473571"/>
                </a:cubicBezTo>
                <a:cubicBezTo>
                  <a:pt x="838921" y="4453625"/>
                  <a:pt x="866919" y="4429492"/>
                  <a:pt x="897488" y="4396248"/>
                </a:cubicBezTo>
                <a:cubicBezTo>
                  <a:pt x="880061" y="4393047"/>
                  <a:pt x="941199" y="4357340"/>
                  <a:pt x="906630" y="4361280"/>
                </a:cubicBezTo>
                <a:close/>
                <a:moveTo>
                  <a:pt x="440092" y="4361280"/>
                </a:moveTo>
                <a:cubicBezTo>
                  <a:pt x="441235" y="4361280"/>
                  <a:pt x="442092" y="4361773"/>
                  <a:pt x="441521" y="4363497"/>
                </a:cubicBezTo>
                <a:cubicBezTo>
                  <a:pt x="440663" y="4366698"/>
                  <a:pt x="425236" y="4375563"/>
                  <a:pt x="426950" y="4369653"/>
                </a:cubicBezTo>
                <a:cubicBezTo>
                  <a:pt x="427522" y="4367190"/>
                  <a:pt x="436378" y="4361527"/>
                  <a:pt x="440092" y="4361280"/>
                </a:cubicBezTo>
                <a:close/>
                <a:moveTo>
                  <a:pt x="508087" y="4357833"/>
                </a:moveTo>
                <a:cubicBezTo>
                  <a:pt x="499802" y="4364235"/>
                  <a:pt x="490374" y="4375317"/>
                  <a:pt x="484375" y="4372854"/>
                </a:cubicBezTo>
                <a:cubicBezTo>
                  <a:pt x="492660" y="4366698"/>
                  <a:pt x="502088" y="4355370"/>
                  <a:pt x="508087" y="4357833"/>
                </a:cubicBezTo>
                <a:close/>
                <a:moveTo>
                  <a:pt x="532371" y="4353400"/>
                </a:moveTo>
                <a:cubicBezTo>
                  <a:pt x="538085" y="4356355"/>
                  <a:pt x="524086" y="4372608"/>
                  <a:pt x="514658" y="4371377"/>
                </a:cubicBezTo>
                <a:cubicBezTo>
                  <a:pt x="509516" y="4366205"/>
                  <a:pt x="520943" y="4359803"/>
                  <a:pt x="532371" y="4353400"/>
                </a:cubicBezTo>
                <a:close/>
                <a:moveTo>
                  <a:pt x="364097" y="4338133"/>
                </a:moveTo>
                <a:cubicBezTo>
                  <a:pt x="333242" y="4364974"/>
                  <a:pt x="343242" y="4374578"/>
                  <a:pt x="307816" y="4403389"/>
                </a:cubicBezTo>
                <a:cubicBezTo>
                  <a:pt x="297531" y="4388122"/>
                  <a:pt x="326957" y="4331238"/>
                  <a:pt x="364097" y="4338133"/>
                </a:cubicBezTo>
                <a:close/>
                <a:moveTo>
                  <a:pt x="509230" y="4329760"/>
                </a:moveTo>
                <a:cubicBezTo>
                  <a:pt x="510658" y="4329514"/>
                  <a:pt x="511230" y="4330253"/>
                  <a:pt x="510658" y="4331730"/>
                </a:cubicBezTo>
                <a:cubicBezTo>
                  <a:pt x="509801" y="4334931"/>
                  <a:pt x="494660" y="4343796"/>
                  <a:pt x="496088" y="4337886"/>
                </a:cubicBezTo>
                <a:cubicBezTo>
                  <a:pt x="496945" y="4335424"/>
                  <a:pt x="505516" y="4329760"/>
                  <a:pt x="509230" y="4329760"/>
                </a:cubicBezTo>
                <a:close/>
                <a:moveTo>
                  <a:pt x="878061" y="4321634"/>
                </a:moveTo>
                <a:cubicBezTo>
                  <a:pt x="845492" y="4321387"/>
                  <a:pt x="804638" y="4391569"/>
                  <a:pt x="780639" y="4419642"/>
                </a:cubicBezTo>
                <a:cubicBezTo>
                  <a:pt x="762926" y="4437372"/>
                  <a:pt x="745213" y="4455102"/>
                  <a:pt x="727500" y="4472832"/>
                </a:cubicBezTo>
                <a:cubicBezTo>
                  <a:pt x="734071" y="4485638"/>
                  <a:pt x="678361" y="4524545"/>
                  <a:pt x="706073" y="4528485"/>
                </a:cubicBezTo>
                <a:cubicBezTo>
                  <a:pt x="770640" y="4456580"/>
                  <a:pt x="818065" y="4391569"/>
                  <a:pt x="878061" y="4321634"/>
                </a:cubicBezTo>
                <a:close/>
                <a:moveTo>
                  <a:pt x="149256" y="4317694"/>
                </a:moveTo>
                <a:cubicBezTo>
                  <a:pt x="158969" y="4322372"/>
                  <a:pt x="168397" y="4326805"/>
                  <a:pt x="178111" y="4331484"/>
                </a:cubicBezTo>
                <a:cubicBezTo>
                  <a:pt x="157826" y="4351676"/>
                  <a:pt x="160969" y="4362019"/>
                  <a:pt x="132971" y="4385413"/>
                </a:cubicBezTo>
                <a:cubicBezTo>
                  <a:pt x="129828" y="4405359"/>
                  <a:pt x="141256" y="4387876"/>
                  <a:pt x="156398" y="4396248"/>
                </a:cubicBezTo>
                <a:cubicBezTo>
                  <a:pt x="116115" y="4434663"/>
                  <a:pt x="75261" y="4446976"/>
                  <a:pt x="38692" y="4471601"/>
                </a:cubicBezTo>
                <a:cubicBezTo>
                  <a:pt x="25264" y="4480466"/>
                  <a:pt x="15265" y="4500413"/>
                  <a:pt x="6123" y="4495488"/>
                </a:cubicBezTo>
                <a:cubicBezTo>
                  <a:pt x="2695" y="4487115"/>
                  <a:pt x="29550" y="4470124"/>
                  <a:pt x="36121" y="4457072"/>
                </a:cubicBezTo>
                <a:cubicBezTo>
                  <a:pt x="38692" y="4451901"/>
                  <a:pt x="19836" y="4447961"/>
                  <a:pt x="42120" y="4433925"/>
                </a:cubicBezTo>
                <a:cubicBezTo>
                  <a:pt x="70404" y="4422843"/>
                  <a:pt x="97831" y="4414717"/>
                  <a:pt x="130400" y="4387629"/>
                </a:cubicBezTo>
                <a:cubicBezTo>
                  <a:pt x="120972" y="4382212"/>
                  <a:pt x="107544" y="4392801"/>
                  <a:pt x="98688" y="4385659"/>
                </a:cubicBezTo>
                <a:cubicBezTo>
                  <a:pt x="111830" y="4373347"/>
                  <a:pt x="124686" y="4360788"/>
                  <a:pt x="119543" y="4356109"/>
                </a:cubicBezTo>
                <a:cubicBezTo>
                  <a:pt x="98116" y="4355124"/>
                  <a:pt x="66976" y="4390831"/>
                  <a:pt x="46406" y="4386890"/>
                </a:cubicBezTo>
                <a:cubicBezTo>
                  <a:pt x="62976" y="4360788"/>
                  <a:pt x="79261" y="4365467"/>
                  <a:pt x="93260" y="4356602"/>
                </a:cubicBezTo>
                <a:cubicBezTo>
                  <a:pt x="114115" y="4343796"/>
                  <a:pt x="126971" y="4331484"/>
                  <a:pt x="149256" y="4317694"/>
                </a:cubicBezTo>
                <a:close/>
                <a:moveTo>
                  <a:pt x="272675" y="4314246"/>
                </a:moveTo>
                <a:cubicBezTo>
                  <a:pt x="275247" y="4313507"/>
                  <a:pt x="277532" y="4313754"/>
                  <a:pt x="279532" y="4314739"/>
                </a:cubicBezTo>
                <a:cubicBezTo>
                  <a:pt x="274104" y="4327298"/>
                  <a:pt x="263247" y="4342319"/>
                  <a:pt x="240678" y="4362019"/>
                </a:cubicBezTo>
                <a:cubicBezTo>
                  <a:pt x="225250" y="4356355"/>
                  <a:pt x="254391" y="4317940"/>
                  <a:pt x="272675" y="4314246"/>
                </a:cubicBezTo>
                <a:close/>
                <a:moveTo>
                  <a:pt x="336385" y="4313754"/>
                </a:moveTo>
                <a:cubicBezTo>
                  <a:pt x="337528" y="4313754"/>
                  <a:pt x="338099" y="4314246"/>
                  <a:pt x="337814" y="4315724"/>
                </a:cubicBezTo>
                <a:cubicBezTo>
                  <a:pt x="336957" y="4318925"/>
                  <a:pt x="321529" y="4328036"/>
                  <a:pt x="323243" y="4321880"/>
                </a:cubicBezTo>
                <a:cubicBezTo>
                  <a:pt x="323815" y="4319417"/>
                  <a:pt x="332671" y="4314000"/>
                  <a:pt x="336385" y="4313754"/>
                </a:cubicBezTo>
                <a:close/>
                <a:moveTo>
                  <a:pt x="665505" y="4312522"/>
                </a:moveTo>
                <a:cubicBezTo>
                  <a:pt x="659505" y="4318432"/>
                  <a:pt x="653791" y="4324589"/>
                  <a:pt x="647792" y="4330499"/>
                </a:cubicBezTo>
                <a:cubicBezTo>
                  <a:pt x="629793" y="4327544"/>
                  <a:pt x="608080" y="4349214"/>
                  <a:pt x="635792" y="4351184"/>
                </a:cubicBezTo>
                <a:cubicBezTo>
                  <a:pt x="644935" y="4342073"/>
                  <a:pt x="641792" y="4338133"/>
                  <a:pt x="647792" y="4330499"/>
                </a:cubicBezTo>
                <a:cubicBezTo>
                  <a:pt x="655791" y="4332715"/>
                  <a:pt x="664076" y="4334193"/>
                  <a:pt x="677218" y="4318186"/>
                </a:cubicBezTo>
                <a:cubicBezTo>
                  <a:pt x="673218" y="4316216"/>
                  <a:pt x="669219" y="4314492"/>
                  <a:pt x="665505" y="4312522"/>
                </a:cubicBezTo>
                <a:close/>
                <a:moveTo>
                  <a:pt x="2369384" y="4302180"/>
                </a:moveTo>
                <a:cubicBezTo>
                  <a:pt x="2380240" y="4306120"/>
                  <a:pt x="2347957" y="4339856"/>
                  <a:pt x="2341100" y="4331976"/>
                </a:cubicBezTo>
                <a:cubicBezTo>
                  <a:pt x="2346242" y="4326559"/>
                  <a:pt x="2350813" y="4321141"/>
                  <a:pt x="2344243" y="4320402"/>
                </a:cubicBezTo>
                <a:cubicBezTo>
                  <a:pt x="2350242" y="4314492"/>
                  <a:pt x="2356241" y="4308582"/>
                  <a:pt x="2362241" y="4302672"/>
                </a:cubicBezTo>
                <a:cubicBezTo>
                  <a:pt x="2365670" y="4301687"/>
                  <a:pt x="2367955" y="4301687"/>
                  <a:pt x="2369384" y="4302180"/>
                </a:cubicBezTo>
                <a:close/>
                <a:moveTo>
                  <a:pt x="495802" y="4298240"/>
                </a:moveTo>
                <a:cubicBezTo>
                  <a:pt x="497802" y="4297501"/>
                  <a:pt x="499516" y="4297747"/>
                  <a:pt x="500659" y="4298732"/>
                </a:cubicBezTo>
                <a:cubicBezTo>
                  <a:pt x="490374" y="4311537"/>
                  <a:pt x="491803" y="4319664"/>
                  <a:pt x="470661" y="4336901"/>
                </a:cubicBezTo>
                <a:cubicBezTo>
                  <a:pt x="444377" y="4342811"/>
                  <a:pt x="481232" y="4303165"/>
                  <a:pt x="495802" y="4298240"/>
                </a:cubicBezTo>
                <a:close/>
                <a:moveTo>
                  <a:pt x="571797" y="4294546"/>
                </a:moveTo>
                <a:cubicBezTo>
                  <a:pt x="602081" y="4287897"/>
                  <a:pt x="549513" y="4340595"/>
                  <a:pt x="542085" y="4332715"/>
                </a:cubicBezTo>
                <a:cubicBezTo>
                  <a:pt x="560084" y="4316709"/>
                  <a:pt x="555227" y="4310060"/>
                  <a:pt x="571797" y="4294546"/>
                </a:cubicBezTo>
                <a:close/>
                <a:moveTo>
                  <a:pt x="559798" y="4290360"/>
                </a:moveTo>
                <a:cubicBezTo>
                  <a:pt x="551798" y="4296762"/>
                  <a:pt x="542085" y="4307597"/>
                  <a:pt x="536371" y="4305135"/>
                </a:cubicBezTo>
                <a:cubicBezTo>
                  <a:pt x="544370" y="4298979"/>
                  <a:pt x="554084" y="4287897"/>
                  <a:pt x="559798" y="4290360"/>
                </a:cubicBezTo>
                <a:close/>
                <a:moveTo>
                  <a:pt x="473804" y="4289867"/>
                </a:moveTo>
                <a:cubicBezTo>
                  <a:pt x="476089" y="4289867"/>
                  <a:pt x="478089" y="4290360"/>
                  <a:pt x="479804" y="4291837"/>
                </a:cubicBezTo>
                <a:cubicBezTo>
                  <a:pt x="459234" y="4317940"/>
                  <a:pt x="402095" y="4359064"/>
                  <a:pt x="418094" y="4328283"/>
                </a:cubicBezTo>
                <a:cubicBezTo>
                  <a:pt x="432664" y="4330499"/>
                  <a:pt x="458376" y="4291098"/>
                  <a:pt x="473804" y="4289867"/>
                </a:cubicBezTo>
                <a:close/>
                <a:moveTo>
                  <a:pt x="250106" y="4285927"/>
                </a:moveTo>
                <a:cubicBezTo>
                  <a:pt x="252963" y="4285435"/>
                  <a:pt x="255534" y="4286420"/>
                  <a:pt x="257533" y="4288882"/>
                </a:cubicBezTo>
                <a:cubicBezTo>
                  <a:pt x="251534" y="4294792"/>
                  <a:pt x="245535" y="4300702"/>
                  <a:pt x="239535" y="4306612"/>
                </a:cubicBezTo>
                <a:cubicBezTo>
                  <a:pt x="233821" y="4303904"/>
                  <a:pt x="225536" y="4310799"/>
                  <a:pt x="219251" y="4310306"/>
                </a:cubicBezTo>
                <a:cubicBezTo>
                  <a:pt x="230107" y="4299964"/>
                  <a:pt x="241535" y="4287405"/>
                  <a:pt x="250106" y="4285927"/>
                </a:cubicBezTo>
                <a:close/>
                <a:moveTo>
                  <a:pt x="2435093" y="4270167"/>
                </a:moveTo>
                <a:cubicBezTo>
                  <a:pt x="2436236" y="4270167"/>
                  <a:pt x="2437093" y="4270660"/>
                  <a:pt x="2436807" y="4272137"/>
                </a:cubicBezTo>
                <a:cubicBezTo>
                  <a:pt x="2435950" y="4275338"/>
                  <a:pt x="2420523" y="4284203"/>
                  <a:pt x="2421951" y="4278293"/>
                </a:cubicBezTo>
                <a:cubicBezTo>
                  <a:pt x="2422808" y="4275831"/>
                  <a:pt x="2431379" y="4270167"/>
                  <a:pt x="2435093" y="4270167"/>
                </a:cubicBezTo>
                <a:close/>
                <a:moveTo>
                  <a:pt x="740356" y="4268197"/>
                </a:moveTo>
                <a:cubicBezTo>
                  <a:pt x="736643" y="4268197"/>
                  <a:pt x="727786" y="4273861"/>
                  <a:pt x="727215" y="4276323"/>
                </a:cubicBezTo>
                <a:cubicBezTo>
                  <a:pt x="725500" y="4282233"/>
                  <a:pt x="740928" y="4273368"/>
                  <a:pt x="741785" y="4270167"/>
                </a:cubicBezTo>
                <a:cubicBezTo>
                  <a:pt x="742356" y="4268690"/>
                  <a:pt x="741499" y="4268197"/>
                  <a:pt x="740356" y="4268197"/>
                </a:cubicBezTo>
                <a:close/>
                <a:moveTo>
                  <a:pt x="5774856" y="4229535"/>
                </a:moveTo>
                <a:cubicBezTo>
                  <a:pt x="5765999" y="4264257"/>
                  <a:pt x="5813425" y="4262287"/>
                  <a:pt x="5828566" y="4281495"/>
                </a:cubicBezTo>
                <a:cubicBezTo>
                  <a:pt x="5833423" y="4265735"/>
                  <a:pt x="5789141" y="4246527"/>
                  <a:pt x="5774856" y="4229535"/>
                </a:cubicBezTo>
                <a:close/>
                <a:moveTo>
                  <a:pt x="2315387" y="4227073"/>
                </a:moveTo>
                <a:cubicBezTo>
                  <a:pt x="2311673" y="4227319"/>
                  <a:pt x="2302531" y="4232983"/>
                  <a:pt x="2301960" y="4235446"/>
                </a:cubicBezTo>
                <a:cubicBezTo>
                  <a:pt x="2300531" y="4241356"/>
                  <a:pt x="2315673" y="4232244"/>
                  <a:pt x="2316530" y="4229043"/>
                </a:cubicBezTo>
                <a:cubicBezTo>
                  <a:pt x="2317102" y="4227565"/>
                  <a:pt x="2316530" y="4227073"/>
                  <a:pt x="2315387" y="4227073"/>
                </a:cubicBezTo>
                <a:close/>
                <a:moveTo>
                  <a:pt x="663790" y="4220178"/>
                </a:moveTo>
                <a:cubicBezTo>
                  <a:pt x="648649" y="4226580"/>
                  <a:pt x="649506" y="4247758"/>
                  <a:pt x="660934" y="4231752"/>
                </a:cubicBezTo>
                <a:cubicBezTo>
                  <a:pt x="673218" y="4235938"/>
                  <a:pt x="672076" y="4216730"/>
                  <a:pt x="663790" y="4220178"/>
                </a:cubicBezTo>
                <a:close/>
                <a:moveTo>
                  <a:pt x="2544800" y="4218454"/>
                </a:moveTo>
                <a:cubicBezTo>
                  <a:pt x="2545943" y="4218454"/>
                  <a:pt x="2546800" y="4218947"/>
                  <a:pt x="2546228" y="4220424"/>
                </a:cubicBezTo>
                <a:cubicBezTo>
                  <a:pt x="2545371" y="4223872"/>
                  <a:pt x="2529943" y="4232737"/>
                  <a:pt x="2531658" y="4226580"/>
                </a:cubicBezTo>
                <a:cubicBezTo>
                  <a:pt x="2532229" y="4224118"/>
                  <a:pt x="2541086" y="4218700"/>
                  <a:pt x="2544800" y="4218454"/>
                </a:cubicBezTo>
                <a:close/>
                <a:moveTo>
                  <a:pt x="500088" y="4218454"/>
                </a:moveTo>
                <a:cubicBezTo>
                  <a:pt x="469233" y="4245049"/>
                  <a:pt x="477518" y="4261548"/>
                  <a:pt x="450091" y="4260317"/>
                </a:cubicBezTo>
                <a:cubicBezTo>
                  <a:pt x="468947" y="4238893"/>
                  <a:pt x="475804" y="4215992"/>
                  <a:pt x="500088" y="4218454"/>
                </a:cubicBezTo>
                <a:close/>
                <a:moveTo>
                  <a:pt x="992053" y="4203925"/>
                </a:moveTo>
                <a:cubicBezTo>
                  <a:pt x="988339" y="4203925"/>
                  <a:pt x="979768" y="4209589"/>
                  <a:pt x="978911" y="4212052"/>
                </a:cubicBezTo>
                <a:cubicBezTo>
                  <a:pt x="977483" y="4217962"/>
                  <a:pt x="992624" y="4209097"/>
                  <a:pt x="993481" y="4205895"/>
                </a:cubicBezTo>
                <a:cubicBezTo>
                  <a:pt x="993767" y="4204418"/>
                  <a:pt x="993196" y="4203679"/>
                  <a:pt x="992053" y="4203925"/>
                </a:cubicBezTo>
                <a:close/>
                <a:moveTo>
                  <a:pt x="5825995" y="4200724"/>
                </a:moveTo>
                <a:cubicBezTo>
                  <a:pt x="5805425" y="4213037"/>
                  <a:pt x="5851708" y="4221902"/>
                  <a:pt x="5831138" y="4234214"/>
                </a:cubicBezTo>
                <a:cubicBezTo>
                  <a:pt x="5867706" y="4231013"/>
                  <a:pt x="5848565" y="4264257"/>
                  <a:pt x="5883420" y="4262287"/>
                </a:cubicBezTo>
                <a:cubicBezTo>
                  <a:pt x="5873135" y="4235938"/>
                  <a:pt x="5841423" y="4223625"/>
                  <a:pt x="5825995" y="4200724"/>
                </a:cubicBezTo>
                <a:close/>
                <a:moveTo>
                  <a:pt x="621793" y="4199000"/>
                </a:moveTo>
                <a:cubicBezTo>
                  <a:pt x="618079" y="4199000"/>
                  <a:pt x="609223" y="4204910"/>
                  <a:pt x="608652" y="4207127"/>
                </a:cubicBezTo>
                <a:cubicBezTo>
                  <a:pt x="606937" y="4213283"/>
                  <a:pt x="622651" y="4204172"/>
                  <a:pt x="623508" y="4200970"/>
                </a:cubicBezTo>
                <a:cubicBezTo>
                  <a:pt x="623793" y="4199493"/>
                  <a:pt x="622936" y="4198754"/>
                  <a:pt x="621793" y="4199000"/>
                </a:cubicBezTo>
                <a:close/>
                <a:moveTo>
                  <a:pt x="249820" y="4194568"/>
                </a:moveTo>
                <a:cubicBezTo>
                  <a:pt x="251248" y="4194568"/>
                  <a:pt x="251820" y="4195060"/>
                  <a:pt x="251248" y="4196538"/>
                </a:cubicBezTo>
                <a:cubicBezTo>
                  <a:pt x="250391" y="4199739"/>
                  <a:pt x="234964" y="4208850"/>
                  <a:pt x="236678" y="4202940"/>
                </a:cubicBezTo>
                <a:cubicBezTo>
                  <a:pt x="237249" y="4200478"/>
                  <a:pt x="246106" y="4194568"/>
                  <a:pt x="249820" y="4194568"/>
                </a:cubicBezTo>
                <a:close/>
                <a:moveTo>
                  <a:pt x="2535086" y="4186688"/>
                </a:moveTo>
                <a:cubicBezTo>
                  <a:pt x="2538229" y="4193829"/>
                  <a:pt x="2535372" y="4203433"/>
                  <a:pt x="2519944" y="4218700"/>
                </a:cubicBezTo>
                <a:cubicBezTo>
                  <a:pt x="2517944" y="4217715"/>
                  <a:pt x="2515945" y="4216977"/>
                  <a:pt x="2514231" y="4216238"/>
                </a:cubicBezTo>
                <a:cubicBezTo>
                  <a:pt x="2518230" y="4207619"/>
                  <a:pt x="2522515" y="4198754"/>
                  <a:pt x="2535086" y="4186688"/>
                </a:cubicBezTo>
                <a:close/>
                <a:moveTo>
                  <a:pt x="2407667" y="4180531"/>
                </a:moveTo>
                <a:cubicBezTo>
                  <a:pt x="2399667" y="4174621"/>
                  <a:pt x="2337957" y="4232983"/>
                  <a:pt x="2369098" y="4227565"/>
                </a:cubicBezTo>
                <a:cubicBezTo>
                  <a:pt x="2398810" y="4204664"/>
                  <a:pt x="2383954" y="4200970"/>
                  <a:pt x="2407667" y="4180531"/>
                </a:cubicBezTo>
                <a:close/>
                <a:moveTo>
                  <a:pt x="329243" y="4179792"/>
                </a:moveTo>
                <a:cubicBezTo>
                  <a:pt x="314387" y="4194568"/>
                  <a:pt x="299531" y="4209343"/>
                  <a:pt x="284960" y="4224364"/>
                </a:cubicBezTo>
                <a:cubicBezTo>
                  <a:pt x="299245" y="4227565"/>
                  <a:pt x="323529" y="4193829"/>
                  <a:pt x="337814" y="4196784"/>
                </a:cubicBezTo>
                <a:cubicBezTo>
                  <a:pt x="347241" y="4185949"/>
                  <a:pt x="334671" y="4184471"/>
                  <a:pt x="329243" y="4179792"/>
                </a:cubicBezTo>
                <a:close/>
                <a:moveTo>
                  <a:pt x="2458806" y="4177084"/>
                </a:moveTo>
                <a:cubicBezTo>
                  <a:pt x="2455092" y="4177084"/>
                  <a:pt x="2446235" y="4182994"/>
                  <a:pt x="2445378" y="4185456"/>
                </a:cubicBezTo>
                <a:cubicBezTo>
                  <a:pt x="2443950" y="4191366"/>
                  <a:pt x="2459377" y="4182255"/>
                  <a:pt x="2460234" y="4179054"/>
                </a:cubicBezTo>
                <a:cubicBezTo>
                  <a:pt x="2460805" y="4177576"/>
                  <a:pt x="2459949" y="4177084"/>
                  <a:pt x="2458806" y="4177084"/>
                </a:cubicBezTo>
                <a:close/>
                <a:moveTo>
                  <a:pt x="2656506" y="4167234"/>
                </a:moveTo>
                <a:cubicBezTo>
                  <a:pt x="2659934" y="4166249"/>
                  <a:pt x="2662791" y="4167480"/>
                  <a:pt x="2664791" y="4171666"/>
                </a:cubicBezTo>
                <a:cubicBezTo>
                  <a:pt x="2647650" y="4187919"/>
                  <a:pt x="2631651" y="4199739"/>
                  <a:pt x="2617937" y="4201955"/>
                </a:cubicBezTo>
                <a:cubicBezTo>
                  <a:pt x="2630794" y="4190381"/>
                  <a:pt x="2645935" y="4169696"/>
                  <a:pt x="2656506" y="4167234"/>
                </a:cubicBezTo>
                <a:close/>
                <a:moveTo>
                  <a:pt x="868919" y="4160092"/>
                </a:moveTo>
                <a:cubicBezTo>
                  <a:pt x="862919" y="4166002"/>
                  <a:pt x="857205" y="4171666"/>
                  <a:pt x="851206" y="4177576"/>
                </a:cubicBezTo>
                <a:cubicBezTo>
                  <a:pt x="854920" y="4179546"/>
                  <a:pt x="858919" y="4181270"/>
                  <a:pt x="862634" y="4183240"/>
                </a:cubicBezTo>
                <a:cubicBezTo>
                  <a:pt x="868633" y="4177330"/>
                  <a:pt x="874633" y="4171174"/>
                  <a:pt x="880347" y="4165264"/>
                </a:cubicBezTo>
                <a:cubicBezTo>
                  <a:pt x="876633" y="4163540"/>
                  <a:pt x="872633" y="4161816"/>
                  <a:pt x="868919" y="4160092"/>
                </a:cubicBezTo>
                <a:close/>
                <a:moveTo>
                  <a:pt x="2440236" y="4156645"/>
                </a:moveTo>
                <a:cubicBezTo>
                  <a:pt x="2431379" y="4165510"/>
                  <a:pt x="2422522" y="4174375"/>
                  <a:pt x="2413381" y="4183486"/>
                </a:cubicBezTo>
                <a:cubicBezTo>
                  <a:pt x="2417380" y="4185210"/>
                  <a:pt x="2421094" y="4186934"/>
                  <a:pt x="2425094" y="4188658"/>
                </a:cubicBezTo>
                <a:cubicBezTo>
                  <a:pt x="2444807" y="4171912"/>
                  <a:pt x="2451664" y="4160339"/>
                  <a:pt x="2440236" y="4156645"/>
                </a:cubicBezTo>
                <a:close/>
                <a:moveTo>
                  <a:pt x="551513" y="4143101"/>
                </a:moveTo>
                <a:cubicBezTo>
                  <a:pt x="540371" y="4153197"/>
                  <a:pt x="527229" y="4168957"/>
                  <a:pt x="518944" y="4167234"/>
                </a:cubicBezTo>
                <a:cubicBezTo>
                  <a:pt x="530371" y="4157137"/>
                  <a:pt x="543228" y="4141377"/>
                  <a:pt x="551513" y="4143101"/>
                </a:cubicBezTo>
                <a:close/>
                <a:moveTo>
                  <a:pt x="516372" y="4137437"/>
                </a:moveTo>
                <a:cubicBezTo>
                  <a:pt x="508087" y="4135713"/>
                  <a:pt x="495231" y="4151227"/>
                  <a:pt x="483803" y="4161324"/>
                </a:cubicBezTo>
                <a:cubicBezTo>
                  <a:pt x="492088" y="4163294"/>
                  <a:pt x="504945" y="4147287"/>
                  <a:pt x="516372" y="4137437"/>
                </a:cubicBezTo>
                <a:close/>
                <a:moveTo>
                  <a:pt x="4223823" y="4135221"/>
                </a:moveTo>
                <a:cubicBezTo>
                  <a:pt x="4233537" y="4136452"/>
                  <a:pt x="4244108" y="4143101"/>
                  <a:pt x="4243250" y="4147533"/>
                </a:cubicBezTo>
                <a:cubicBezTo>
                  <a:pt x="4242965" y="4155167"/>
                  <a:pt x="4207253" y="4152212"/>
                  <a:pt x="4209539" y="4144578"/>
                </a:cubicBezTo>
                <a:cubicBezTo>
                  <a:pt x="4209824" y="4139653"/>
                  <a:pt x="4211824" y="4137191"/>
                  <a:pt x="4215252" y="4135960"/>
                </a:cubicBezTo>
                <a:cubicBezTo>
                  <a:pt x="4217538" y="4134975"/>
                  <a:pt x="4220681" y="4134728"/>
                  <a:pt x="4223823" y="4135221"/>
                </a:cubicBezTo>
                <a:close/>
                <a:moveTo>
                  <a:pt x="5689719" y="4128080"/>
                </a:moveTo>
                <a:cubicBezTo>
                  <a:pt x="5705432" y="4168711"/>
                  <a:pt x="5726002" y="4206142"/>
                  <a:pt x="5769142" y="4229043"/>
                </a:cubicBezTo>
                <a:cubicBezTo>
                  <a:pt x="5754000" y="4187919"/>
                  <a:pt x="5718289" y="4160585"/>
                  <a:pt x="5689719" y="4128080"/>
                </a:cubicBezTo>
                <a:close/>
                <a:moveTo>
                  <a:pt x="470090" y="4127833"/>
                </a:moveTo>
                <a:cubicBezTo>
                  <a:pt x="459519" y="4130296"/>
                  <a:pt x="444377" y="4151473"/>
                  <a:pt x="431521" y="4162801"/>
                </a:cubicBezTo>
                <a:cubicBezTo>
                  <a:pt x="443806" y="4165510"/>
                  <a:pt x="459805" y="4153690"/>
                  <a:pt x="478661" y="4132512"/>
                </a:cubicBezTo>
                <a:cubicBezTo>
                  <a:pt x="476375" y="4128326"/>
                  <a:pt x="473518" y="4127095"/>
                  <a:pt x="470090" y="4127833"/>
                </a:cubicBezTo>
                <a:close/>
                <a:moveTo>
                  <a:pt x="374097" y="4109118"/>
                </a:moveTo>
                <a:cubicBezTo>
                  <a:pt x="353241" y="4130050"/>
                  <a:pt x="332671" y="4150981"/>
                  <a:pt x="311815" y="4171666"/>
                </a:cubicBezTo>
                <a:cubicBezTo>
                  <a:pt x="325243" y="4167234"/>
                  <a:pt x="400381" y="4118722"/>
                  <a:pt x="374097" y="4109118"/>
                </a:cubicBezTo>
                <a:close/>
                <a:moveTo>
                  <a:pt x="367526" y="4085232"/>
                </a:moveTo>
                <a:cubicBezTo>
                  <a:pt x="366383" y="4085478"/>
                  <a:pt x="363812" y="4086709"/>
                  <a:pt x="359812" y="4089664"/>
                </a:cubicBezTo>
                <a:cubicBezTo>
                  <a:pt x="353527" y="4085232"/>
                  <a:pt x="343242" y="4100746"/>
                  <a:pt x="359812" y="4089664"/>
                </a:cubicBezTo>
                <a:cubicBezTo>
                  <a:pt x="364383" y="4092619"/>
                  <a:pt x="371240" y="4084493"/>
                  <a:pt x="367526" y="4085232"/>
                </a:cubicBezTo>
                <a:close/>
                <a:moveTo>
                  <a:pt x="330386" y="4075628"/>
                </a:moveTo>
                <a:cubicBezTo>
                  <a:pt x="320101" y="4085478"/>
                  <a:pt x="324957" y="4093358"/>
                  <a:pt x="312673" y="4093358"/>
                </a:cubicBezTo>
                <a:cubicBezTo>
                  <a:pt x="306959" y="4090403"/>
                  <a:pt x="320958" y="4074397"/>
                  <a:pt x="330386" y="4075628"/>
                </a:cubicBezTo>
                <a:close/>
                <a:moveTo>
                  <a:pt x="2763355" y="4071688"/>
                </a:moveTo>
                <a:cubicBezTo>
                  <a:pt x="2806781" y="4067994"/>
                  <a:pt x="2727929" y="4137930"/>
                  <a:pt x="2715930" y="4127587"/>
                </a:cubicBezTo>
                <a:cubicBezTo>
                  <a:pt x="2747357" y="4102469"/>
                  <a:pt x="2742214" y="4092619"/>
                  <a:pt x="2763355" y="4071688"/>
                </a:cubicBezTo>
                <a:close/>
                <a:moveTo>
                  <a:pt x="2542514" y="4041645"/>
                </a:moveTo>
                <a:cubicBezTo>
                  <a:pt x="2539657" y="4042138"/>
                  <a:pt x="2536515" y="4043123"/>
                  <a:pt x="2535086" y="4044354"/>
                </a:cubicBezTo>
                <a:cubicBezTo>
                  <a:pt x="2514231" y="4057651"/>
                  <a:pt x="2514802" y="4072427"/>
                  <a:pt x="2505374" y="4082523"/>
                </a:cubicBezTo>
                <a:cubicBezTo>
                  <a:pt x="2483090" y="4106409"/>
                  <a:pt x="2457092" y="4133497"/>
                  <a:pt x="2449092" y="4147780"/>
                </a:cubicBezTo>
                <a:cubicBezTo>
                  <a:pt x="2459663" y="4148272"/>
                  <a:pt x="2473662" y="4136452"/>
                  <a:pt x="2483947" y="4138176"/>
                </a:cubicBezTo>
                <a:cubicBezTo>
                  <a:pt x="2501088" y="4123893"/>
                  <a:pt x="2496232" y="4119214"/>
                  <a:pt x="2490232" y="4114782"/>
                </a:cubicBezTo>
                <a:cubicBezTo>
                  <a:pt x="2511945" y="4082523"/>
                  <a:pt x="2515659" y="4116752"/>
                  <a:pt x="2537371" y="4084493"/>
                </a:cubicBezTo>
                <a:cubicBezTo>
                  <a:pt x="2507374" y="4091142"/>
                  <a:pt x="2534515" y="4049279"/>
                  <a:pt x="2552514" y="4052480"/>
                </a:cubicBezTo>
                <a:cubicBezTo>
                  <a:pt x="2561941" y="4042630"/>
                  <a:pt x="2551370" y="4040414"/>
                  <a:pt x="2542514" y="4041645"/>
                </a:cubicBezTo>
                <a:close/>
                <a:moveTo>
                  <a:pt x="2818209" y="4019975"/>
                </a:moveTo>
                <a:cubicBezTo>
                  <a:pt x="2830494" y="4018990"/>
                  <a:pt x="2839636" y="4028840"/>
                  <a:pt x="2828780" y="4038198"/>
                </a:cubicBezTo>
                <a:cubicBezTo>
                  <a:pt x="2817923" y="4037213"/>
                  <a:pt x="2805067" y="4045339"/>
                  <a:pt x="2796782" y="4035981"/>
                </a:cubicBezTo>
                <a:cubicBezTo>
                  <a:pt x="2802496" y="4024900"/>
                  <a:pt x="2811066" y="4020467"/>
                  <a:pt x="2818209" y="4019975"/>
                </a:cubicBezTo>
                <a:close/>
                <a:moveTo>
                  <a:pt x="2682504" y="4010617"/>
                </a:moveTo>
                <a:cubicBezTo>
                  <a:pt x="2670219" y="4013080"/>
                  <a:pt x="2651078" y="4043123"/>
                  <a:pt x="2637079" y="4053219"/>
                </a:cubicBezTo>
                <a:cubicBezTo>
                  <a:pt x="2642793" y="4055681"/>
                  <a:pt x="2652221" y="4044354"/>
                  <a:pt x="2660506" y="4038198"/>
                </a:cubicBezTo>
                <a:cubicBezTo>
                  <a:pt x="2669362" y="4029332"/>
                  <a:pt x="2678219" y="4020221"/>
                  <a:pt x="2687075" y="4011356"/>
                </a:cubicBezTo>
                <a:cubicBezTo>
                  <a:pt x="2685647" y="4010371"/>
                  <a:pt x="2684218" y="4010125"/>
                  <a:pt x="2682504" y="4010617"/>
                </a:cubicBezTo>
                <a:close/>
                <a:moveTo>
                  <a:pt x="719215" y="4010617"/>
                </a:moveTo>
                <a:cubicBezTo>
                  <a:pt x="700931" y="4012095"/>
                  <a:pt x="658934" y="4066763"/>
                  <a:pt x="677504" y="4069718"/>
                </a:cubicBezTo>
                <a:cubicBezTo>
                  <a:pt x="714073" y="4040660"/>
                  <a:pt x="700359" y="4048048"/>
                  <a:pt x="736643" y="4018990"/>
                </a:cubicBezTo>
                <a:cubicBezTo>
                  <a:pt x="725786" y="4022930"/>
                  <a:pt x="706930" y="4025146"/>
                  <a:pt x="719215" y="4010617"/>
                </a:cubicBezTo>
                <a:close/>
                <a:moveTo>
                  <a:pt x="638935" y="4000028"/>
                </a:moveTo>
                <a:cubicBezTo>
                  <a:pt x="632364" y="4001014"/>
                  <a:pt x="634364" y="4014557"/>
                  <a:pt x="616937" y="4027855"/>
                </a:cubicBezTo>
                <a:cubicBezTo>
                  <a:pt x="603223" y="4041153"/>
                  <a:pt x="609509" y="4025146"/>
                  <a:pt x="611223" y="4025146"/>
                </a:cubicBezTo>
                <a:cubicBezTo>
                  <a:pt x="601795" y="4025639"/>
                  <a:pt x="590367" y="4039675"/>
                  <a:pt x="581796" y="4037459"/>
                </a:cubicBezTo>
                <a:cubicBezTo>
                  <a:pt x="578082" y="4046816"/>
                  <a:pt x="553227" y="4067748"/>
                  <a:pt x="552084" y="4075628"/>
                </a:cubicBezTo>
                <a:cubicBezTo>
                  <a:pt x="552084" y="4076859"/>
                  <a:pt x="558655" y="4077105"/>
                  <a:pt x="557798" y="4078337"/>
                </a:cubicBezTo>
                <a:cubicBezTo>
                  <a:pt x="549513" y="4093358"/>
                  <a:pt x="522943" y="4108626"/>
                  <a:pt x="542942" y="4110842"/>
                </a:cubicBezTo>
                <a:cubicBezTo>
                  <a:pt x="570654" y="4084739"/>
                  <a:pt x="594938" y="4056174"/>
                  <a:pt x="622936" y="4030317"/>
                </a:cubicBezTo>
                <a:cubicBezTo>
                  <a:pt x="630936" y="4022930"/>
                  <a:pt x="658648" y="4012095"/>
                  <a:pt x="649506" y="4003722"/>
                </a:cubicBezTo>
                <a:cubicBezTo>
                  <a:pt x="644363" y="4000767"/>
                  <a:pt x="641221" y="3999782"/>
                  <a:pt x="638935" y="4000028"/>
                </a:cubicBezTo>
                <a:close/>
                <a:moveTo>
                  <a:pt x="365240" y="4000028"/>
                </a:moveTo>
                <a:cubicBezTo>
                  <a:pt x="366383" y="4000028"/>
                  <a:pt x="366955" y="4000521"/>
                  <a:pt x="366669" y="4001999"/>
                </a:cubicBezTo>
                <a:cubicBezTo>
                  <a:pt x="365812" y="4005200"/>
                  <a:pt x="350384" y="4014311"/>
                  <a:pt x="351813" y="4008155"/>
                </a:cubicBezTo>
                <a:cubicBezTo>
                  <a:pt x="352670" y="4005692"/>
                  <a:pt x="361526" y="4000275"/>
                  <a:pt x="365240" y="4000028"/>
                </a:cubicBezTo>
                <a:close/>
                <a:moveTo>
                  <a:pt x="2866206" y="3992395"/>
                </a:moveTo>
                <a:cubicBezTo>
                  <a:pt x="2857920" y="3998551"/>
                  <a:pt x="2848492" y="4009879"/>
                  <a:pt x="2842779" y="4007416"/>
                </a:cubicBezTo>
                <a:cubicBezTo>
                  <a:pt x="2850778" y="4001014"/>
                  <a:pt x="2860206" y="3989932"/>
                  <a:pt x="2866206" y="3992395"/>
                </a:cubicBezTo>
                <a:close/>
                <a:moveTo>
                  <a:pt x="735785" y="3990671"/>
                </a:moveTo>
                <a:cubicBezTo>
                  <a:pt x="732071" y="3990917"/>
                  <a:pt x="722929" y="3996581"/>
                  <a:pt x="722358" y="3999043"/>
                </a:cubicBezTo>
                <a:cubicBezTo>
                  <a:pt x="720929" y="4005200"/>
                  <a:pt x="736357" y="3996088"/>
                  <a:pt x="737214" y="3992887"/>
                </a:cubicBezTo>
                <a:cubicBezTo>
                  <a:pt x="737500" y="3991410"/>
                  <a:pt x="736928" y="3990671"/>
                  <a:pt x="735785" y="3990671"/>
                </a:cubicBezTo>
                <a:close/>
                <a:moveTo>
                  <a:pt x="4130687" y="3971956"/>
                </a:moveTo>
                <a:cubicBezTo>
                  <a:pt x="4128401" y="3980575"/>
                  <a:pt x="4111545" y="3973680"/>
                  <a:pt x="4111260" y="3984515"/>
                </a:cubicBezTo>
                <a:cubicBezTo>
                  <a:pt x="4115545" y="3985992"/>
                  <a:pt x="4117259" y="3988947"/>
                  <a:pt x="4115259" y="3994365"/>
                </a:cubicBezTo>
                <a:cubicBezTo>
                  <a:pt x="4145543" y="3994857"/>
                  <a:pt x="4130401" y="3999536"/>
                  <a:pt x="4134687" y="4015050"/>
                </a:cubicBezTo>
                <a:cubicBezTo>
                  <a:pt x="4149543" y="4016035"/>
                  <a:pt x="4167256" y="4019975"/>
                  <a:pt x="4170113" y="4008155"/>
                </a:cubicBezTo>
                <a:cubicBezTo>
                  <a:pt x="4163542" y="4006924"/>
                  <a:pt x="4165256" y="4000275"/>
                  <a:pt x="4166970" y="3993626"/>
                </a:cubicBezTo>
                <a:cubicBezTo>
                  <a:pt x="4140686" y="3997073"/>
                  <a:pt x="4144400" y="3988455"/>
                  <a:pt x="4130687" y="3971956"/>
                </a:cubicBezTo>
                <a:close/>
                <a:moveTo>
                  <a:pt x="232678" y="3948316"/>
                </a:moveTo>
                <a:cubicBezTo>
                  <a:pt x="218108" y="3983776"/>
                  <a:pt x="150970" y="4041399"/>
                  <a:pt x="154969" y="4068979"/>
                </a:cubicBezTo>
                <a:cubicBezTo>
                  <a:pt x="190395" y="4041645"/>
                  <a:pt x="190395" y="4002984"/>
                  <a:pt x="220393" y="3994857"/>
                </a:cubicBezTo>
                <a:cubicBezTo>
                  <a:pt x="210966" y="4005692"/>
                  <a:pt x="219822" y="4008894"/>
                  <a:pt x="228678" y="4011849"/>
                </a:cubicBezTo>
                <a:cubicBezTo>
                  <a:pt x="206680" y="4034996"/>
                  <a:pt x="189824" y="4055928"/>
                  <a:pt x="187253" y="4070949"/>
                </a:cubicBezTo>
                <a:cubicBezTo>
                  <a:pt x="175825" y="4081045"/>
                  <a:pt x="162969" y="4096559"/>
                  <a:pt x="154684" y="4094836"/>
                </a:cubicBezTo>
                <a:cubicBezTo>
                  <a:pt x="163826" y="4066024"/>
                  <a:pt x="101259" y="4134482"/>
                  <a:pt x="86689" y="4154428"/>
                </a:cubicBezTo>
                <a:cubicBezTo>
                  <a:pt x="68404" y="4152705"/>
                  <a:pt x="97259" y="4118722"/>
                  <a:pt x="108116" y="4099022"/>
                </a:cubicBezTo>
                <a:cubicBezTo>
                  <a:pt x="128686" y="4061591"/>
                  <a:pt x="147256" y="4025146"/>
                  <a:pt x="185253" y="4004707"/>
                </a:cubicBezTo>
                <a:cubicBezTo>
                  <a:pt x="196681" y="3985253"/>
                  <a:pt x="195252" y="3948562"/>
                  <a:pt x="232678" y="3948316"/>
                </a:cubicBezTo>
                <a:close/>
                <a:moveTo>
                  <a:pt x="2803638" y="3940928"/>
                </a:moveTo>
                <a:cubicBezTo>
                  <a:pt x="2802496" y="3941174"/>
                  <a:pt x="2799925" y="3942159"/>
                  <a:pt x="2795925" y="3944868"/>
                </a:cubicBezTo>
                <a:cubicBezTo>
                  <a:pt x="2777926" y="3946592"/>
                  <a:pt x="2755928" y="3977127"/>
                  <a:pt x="2736786" y="3995596"/>
                </a:cubicBezTo>
                <a:cubicBezTo>
                  <a:pt x="2709645" y="4022191"/>
                  <a:pt x="2686790" y="4046570"/>
                  <a:pt x="2665934" y="4067009"/>
                </a:cubicBezTo>
                <a:cubicBezTo>
                  <a:pt x="2689646" y="4067255"/>
                  <a:pt x="2668219" y="4086709"/>
                  <a:pt x="2685933" y="4089664"/>
                </a:cubicBezTo>
                <a:cubicBezTo>
                  <a:pt x="2693646" y="4077598"/>
                  <a:pt x="2732215" y="4039675"/>
                  <a:pt x="2765927" y="4009386"/>
                </a:cubicBezTo>
                <a:cubicBezTo>
                  <a:pt x="2787068" y="3990178"/>
                  <a:pt x="2799353" y="3981067"/>
                  <a:pt x="2815923" y="3967523"/>
                </a:cubicBezTo>
                <a:cubicBezTo>
                  <a:pt x="2786783" y="3951024"/>
                  <a:pt x="2765927" y="4013326"/>
                  <a:pt x="2715645" y="4051003"/>
                </a:cubicBezTo>
                <a:cubicBezTo>
                  <a:pt x="2710502" y="4037459"/>
                  <a:pt x="2744214" y="4017266"/>
                  <a:pt x="2754213" y="4003722"/>
                </a:cubicBezTo>
                <a:cubicBezTo>
                  <a:pt x="2754785" y="4002984"/>
                  <a:pt x="2748214" y="4001999"/>
                  <a:pt x="2748214" y="4001014"/>
                </a:cubicBezTo>
                <a:cubicBezTo>
                  <a:pt x="2748500" y="4000275"/>
                  <a:pt x="2769641" y="3971217"/>
                  <a:pt x="2769355" y="3971710"/>
                </a:cubicBezTo>
                <a:cubicBezTo>
                  <a:pt x="2776212" y="3962598"/>
                  <a:pt x="2788497" y="3953733"/>
                  <a:pt x="2795925" y="3944868"/>
                </a:cubicBezTo>
                <a:cubicBezTo>
                  <a:pt x="2800496" y="3948069"/>
                  <a:pt x="2807353" y="3940189"/>
                  <a:pt x="2803638" y="3940928"/>
                </a:cubicBezTo>
                <a:close/>
                <a:moveTo>
                  <a:pt x="2841064" y="3938958"/>
                </a:moveTo>
                <a:cubicBezTo>
                  <a:pt x="2837350" y="3938958"/>
                  <a:pt x="2828780" y="3944622"/>
                  <a:pt x="2827923" y="3947084"/>
                </a:cubicBezTo>
                <a:cubicBezTo>
                  <a:pt x="2826494" y="3952994"/>
                  <a:pt x="2841636" y="3944129"/>
                  <a:pt x="2842493" y="3940928"/>
                </a:cubicBezTo>
                <a:cubicBezTo>
                  <a:pt x="2843064" y="3939451"/>
                  <a:pt x="2842493" y="3938958"/>
                  <a:pt x="2841064" y="3938958"/>
                </a:cubicBezTo>
                <a:close/>
                <a:moveTo>
                  <a:pt x="3908417" y="3924675"/>
                </a:moveTo>
                <a:cubicBezTo>
                  <a:pt x="3916702" y="3925660"/>
                  <a:pt x="3921845" y="3936249"/>
                  <a:pt x="3930701" y="3939697"/>
                </a:cubicBezTo>
                <a:cubicBezTo>
                  <a:pt x="3932415" y="3956196"/>
                  <a:pt x="3893561" y="3939204"/>
                  <a:pt x="3898418" y="3927384"/>
                </a:cubicBezTo>
                <a:cubicBezTo>
                  <a:pt x="3902132" y="3924922"/>
                  <a:pt x="3905560" y="3924429"/>
                  <a:pt x="3908417" y="3924675"/>
                </a:cubicBezTo>
                <a:close/>
                <a:moveTo>
                  <a:pt x="2887061" y="3896356"/>
                </a:moveTo>
                <a:cubicBezTo>
                  <a:pt x="2881062" y="3893894"/>
                  <a:pt x="2871634" y="3905221"/>
                  <a:pt x="2863348" y="3911624"/>
                </a:cubicBezTo>
                <a:cubicBezTo>
                  <a:pt x="2869348" y="3913840"/>
                  <a:pt x="2878776" y="3902513"/>
                  <a:pt x="2887061" y="3896356"/>
                </a:cubicBezTo>
                <a:close/>
                <a:moveTo>
                  <a:pt x="271533" y="3889215"/>
                </a:moveTo>
                <a:cubicBezTo>
                  <a:pt x="263533" y="3895371"/>
                  <a:pt x="254105" y="3906699"/>
                  <a:pt x="248106" y="3904236"/>
                </a:cubicBezTo>
                <a:cubicBezTo>
                  <a:pt x="256391" y="3897834"/>
                  <a:pt x="265819" y="3886753"/>
                  <a:pt x="271533" y="3889215"/>
                </a:cubicBezTo>
                <a:close/>
                <a:moveTo>
                  <a:pt x="2836493" y="3884044"/>
                </a:moveTo>
                <a:cubicBezTo>
                  <a:pt x="2833922" y="3883551"/>
                  <a:pt x="2829637" y="3885768"/>
                  <a:pt x="2822780" y="3892416"/>
                </a:cubicBezTo>
                <a:cubicBezTo>
                  <a:pt x="2791639" y="3883059"/>
                  <a:pt x="2781069" y="3940189"/>
                  <a:pt x="2737072" y="3969493"/>
                </a:cubicBezTo>
                <a:cubicBezTo>
                  <a:pt x="2746500" y="3983283"/>
                  <a:pt x="2774783" y="3925660"/>
                  <a:pt x="2784211" y="3939451"/>
                </a:cubicBezTo>
                <a:cubicBezTo>
                  <a:pt x="2789925" y="3915072"/>
                  <a:pt x="2817923" y="3913102"/>
                  <a:pt x="2822780" y="3892416"/>
                </a:cubicBezTo>
                <a:cubicBezTo>
                  <a:pt x="2834493" y="3907191"/>
                  <a:pt x="2844207" y="3885029"/>
                  <a:pt x="2836493" y="3884044"/>
                </a:cubicBezTo>
                <a:close/>
                <a:moveTo>
                  <a:pt x="3846136" y="3872962"/>
                </a:moveTo>
                <a:cubicBezTo>
                  <a:pt x="3853564" y="3873455"/>
                  <a:pt x="3861277" y="3873947"/>
                  <a:pt x="3868705" y="3874686"/>
                </a:cubicBezTo>
                <a:cubicBezTo>
                  <a:pt x="3856135" y="3900296"/>
                  <a:pt x="3895275" y="3875917"/>
                  <a:pt x="3892704" y="3900296"/>
                </a:cubicBezTo>
                <a:cubicBezTo>
                  <a:pt x="3887847" y="3900789"/>
                  <a:pt x="3887847" y="3898080"/>
                  <a:pt x="3887847" y="3895371"/>
                </a:cubicBezTo>
                <a:cubicBezTo>
                  <a:pt x="3881276" y="3895618"/>
                  <a:pt x="3883847" y="3899558"/>
                  <a:pt x="3886990" y="3899804"/>
                </a:cubicBezTo>
                <a:cubicBezTo>
                  <a:pt x="3874419" y="3906453"/>
                  <a:pt x="3849564" y="3886014"/>
                  <a:pt x="3846136" y="3872962"/>
                </a:cubicBezTo>
                <a:close/>
                <a:moveTo>
                  <a:pt x="335242" y="3857202"/>
                </a:moveTo>
                <a:cubicBezTo>
                  <a:pt x="337242" y="3856710"/>
                  <a:pt x="339242" y="3856956"/>
                  <a:pt x="341242" y="3857449"/>
                </a:cubicBezTo>
                <a:cubicBezTo>
                  <a:pt x="337528" y="3863851"/>
                  <a:pt x="321529" y="3898819"/>
                  <a:pt x="305816" y="3893401"/>
                </a:cubicBezTo>
                <a:cubicBezTo>
                  <a:pt x="308959" y="3887738"/>
                  <a:pt x="321529" y="3860157"/>
                  <a:pt x="335242" y="3857202"/>
                </a:cubicBezTo>
                <a:close/>
                <a:moveTo>
                  <a:pt x="2889061" y="3856710"/>
                </a:moveTo>
                <a:cubicBezTo>
                  <a:pt x="2885347" y="3856956"/>
                  <a:pt x="2876205" y="3862374"/>
                  <a:pt x="2875633" y="3864836"/>
                </a:cubicBezTo>
                <a:cubicBezTo>
                  <a:pt x="2874205" y="3870992"/>
                  <a:pt x="2889347" y="3862127"/>
                  <a:pt x="2890490" y="3858680"/>
                </a:cubicBezTo>
                <a:cubicBezTo>
                  <a:pt x="2890775" y="3857202"/>
                  <a:pt x="2890204" y="3856710"/>
                  <a:pt x="2889061" y="3856710"/>
                </a:cubicBezTo>
                <a:close/>
                <a:moveTo>
                  <a:pt x="2886204" y="3842181"/>
                </a:moveTo>
                <a:cubicBezTo>
                  <a:pt x="2882490" y="3842427"/>
                  <a:pt x="2873634" y="3848091"/>
                  <a:pt x="2873062" y="3850307"/>
                </a:cubicBezTo>
                <a:cubicBezTo>
                  <a:pt x="2871348" y="3856464"/>
                  <a:pt x="2886775" y="3847599"/>
                  <a:pt x="2887633" y="3844397"/>
                </a:cubicBezTo>
                <a:cubicBezTo>
                  <a:pt x="2887918" y="3842673"/>
                  <a:pt x="2887347" y="3842181"/>
                  <a:pt x="2886204" y="3842181"/>
                </a:cubicBezTo>
                <a:close/>
                <a:moveTo>
                  <a:pt x="576082" y="3838241"/>
                </a:moveTo>
                <a:cubicBezTo>
                  <a:pt x="566369" y="3836763"/>
                  <a:pt x="552655" y="3853016"/>
                  <a:pt x="558369" y="3855725"/>
                </a:cubicBezTo>
                <a:cubicBezTo>
                  <a:pt x="570654" y="3855725"/>
                  <a:pt x="565512" y="3847845"/>
                  <a:pt x="576082" y="3838241"/>
                </a:cubicBezTo>
                <a:close/>
                <a:moveTo>
                  <a:pt x="2950485" y="3820265"/>
                </a:moveTo>
                <a:cubicBezTo>
                  <a:pt x="2946771" y="3820265"/>
                  <a:pt x="2937914" y="3826175"/>
                  <a:pt x="2937343" y="3828637"/>
                </a:cubicBezTo>
                <a:cubicBezTo>
                  <a:pt x="2935915" y="3834547"/>
                  <a:pt x="2951057" y="3825682"/>
                  <a:pt x="2952199" y="3822481"/>
                </a:cubicBezTo>
                <a:cubicBezTo>
                  <a:pt x="2952485" y="3821003"/>
                  <a:pt x="2951628" y="3820265"/>
                  <a:pt x="2950485" y="3820265"/>
                </a:cubicBezTo>
                <a:close/>
                <a:moveTo>
                  <a:pt x="592367" y="3818295"/>
                </a:moveTo>
                <a:cubicBezTo>
                  <a:pt x="588653" y="3818295"/>
                  <a:pt x="579796" y="3823958"/>
                  <a:pt x="579225" y="3826421"/>
                </a:cubicBezTo>
                <a:cubicBezTo>
                  <a:pt x="577511" y="3832331"/>
                  <a:pt x="592938" y="3823466"/>
                  <a:pt x="593796" y="3820265"/>
                </a:cubicBezTo>
                <a:cubicBezTo>
                  <a:pt x="594367" y="3818787"/>
                  <a:pt x="593510" y="3818295"/>
                  <a:pt x="592367" y="3818295"/>
                </a:cubicBezTo>
                <a:close/>
                <a:moveTo>
                  <a:pt x="2914488" y="3817802"/>
                </a:moveTo>
                <a:cubicBezTo>
                  <a:pt x="2908488" y="3823466"/>
                  <a:pt x="2902489" y="3829376"/>
                  <a:pt x="2896489" y="3835286"/>
                </a:cubicBezTo>
                <a:cubicBezTo>
                  <a:pt x="2900489" y="3837256"/>
                  <a:pt x="2904489" y="3838980"/>
                  <a:pt x="2908203" y="3840950"/>
                </a:cubicBezTo>
                <a:cubicBezTo>
                  <a:pt x="2914202" y="3835040"/>
                  <a:pt x="2919916" y="3828883"/>
                  <a:pt x="2925916" y="3822973"/>
                </a:cubicBezTo>
                <a:cubicBezTo>
                  <a:pt x="2921916" y="3821250"/>
                  <a:pt x="2918202" y="3819526"/>
                  <a:pt x="2914488" y="3817802"/>
                </a:cubicBezTo>
                <a:close/>
                <a:moveTo>
                  <a:pt x="554941" y="3803766"/>
                </a:moveTo>
                <a:cubicBezTo>
                  <a:pt x="551513" y="3803027"/>
                  <a:pt x="546085" y="3804012"/>
                  <a:pt x="538371" y="3807459"/>
                </a:cubicBezTo>
                <a:cubicBezTo>
                  <a:pt x="519801" y="3827160"/>
                  <a:pt x="534085" y="3833316"/>
                  <a:pt x="549799" y="3838733"/>
                </a:cubicBezTo>
                <a:cubicBezTo>
                  <a:pt x="560084" y="3823712"/>
                  <a:pt x="565512" y="3805982"/>
                  <a:pt x="554941" y="3803766"/>
                </a:cubicBezTo>
                <a:close/>
                <a:moveTo>
                  <a:pt x="3017623" y="3797363"/>
                </a:moveTo>
                <a:cubicBezTo>
                  <a:pt x="3018766" y="3797363"/>
                  <a:pt x="3019337" y="3797856"/>
                  <a:pt x="3019052" y="3799333"/>
                </a:cubicBezTo>
                <a:cubicBezTo>
                  <a:pt x="3018195" y="3802781"/>
                  <a:pt x="3002767" y="3811646"/>
                  <a:pt x="3004481" y="3805489"/>
                </a:cubicBezTo>
                <a:cubicBezTo>
                  <a:pt x="3005053" y="3803273"/>
                  <a:pt x="3013909" y="3797609"/>
                  <a:pt x="3017623" y="3797363"/>
                </a:cubicBezTo>
                <a:close/>
                <a:moveTo>
                  <a:pt x="614365" y="3790961"/>
                </a:moveTo>
                <a:cubicBezTo>
                  <a:pt x="604937" y="3789729"/>
                  <a:pt x="590938" y="3805982"/>
                  <a:pt x="596938" y="3808691"/>
                </a:cubicBezTo>
                <a:cubicBezTo>
                  <a:pt x="609223" y="3808937"/>
                  <a:pt x="603795" y="3800564"/>
                  <a:pt x="614365" y="3790961"/>
                </a:cubicBezTo>
                <a:close/>
                <a:moveTo>
                  <a:pt x="2981912" y="3784065"/>
                </a:moveTo>
                <a:cubicBezTo>
                  <a:pt x="2973626" y="3782342"/>
                  <a:pt x="2960770" y="3797856"/>
                  <a:pt x="2949628" y="3807952"/>
                </a:cubicBezTo>
                <a:cubicBezTo>
                  <a:pt x="2957628" y="3809676"/>
                  <a:pt x="2970484" y="3794162"/>
                  <a:pt x="2981912" y="3784065"/>
                </a:cubicBezTo>
                <a:close/>
                <a:moveTo>
                  <a:pt x="5560300" y="3777663"/>
                </a:moveTo>
                <a:cubicBezTo>
                  <a:pt x="5572585" y="3778402"/>
                  <a:pt x="5582012" y="3792438"/>
                  <a:pt x="5597154" y="3791207"/>
                </a:cubicBezTo>
                <a:cubicBezTo>
                  <a:pt x="5584584" y="3810907"/>
                  <a:pt x="5566871" y="3783080"/>
                  <a:pt x="5547158" y="3782342"/>
                </a:cubicBezTo>
                <a:cubicBezTo>
                  <a:pt x="5552015" y="3778648"/>
                  <a:pt x="5556300" y="3777417"/>
                  <a:pt x="5560300" y="3777663"/>
                </a:cubicBezTo>
                <a:close/>
                <a:moveTo>
                  <a:pt x="427236" y="3765843"/>
                </a:moveTo>
                <a:cubicBezTo>
                  <a:pt x="418951" y="3772245"/>
                  <a:pt x="409523" y="3783327"/>
                  <a:pt x="403809" y="3780864"/>
                </a:cubicBezTo>
                <a:cubicBezTo>
                  <a:pt x="411808" y="3774708"/>
                  <a:pt x="421236" y="3763380"/>
                  <a:pt x="427236" y="3765843"/>
                </a:cubicBezTo>
                <a:close/>
                <a:moveTo>
                  <a:pt x="577225" y="3759933"/>
                </a:moveTo>
                <a:cubicBezTo>
                  <a:pt x="568940" y="3758455"/>
                  <a:pt x="564940" y="3767320"/>
                  <a:pt x="568369" y="3768798"/>
                </a:cubicBezTo>
                <a:cubicBezTo>
                  <a:pt x="576368" y="3770275"/>
                  <a:pt x="580368" y="3761410"/>
                  <a:pt x="577225" y="3759933"/>
                </a:cubicBezTo>
                <a:close/>
                <a:moveTo>
                  <a:pt x="362955" y="3749590"/>
                </a:moveTo>
                <a:cubicBezTo>
                  <a:pt x="364955" y="3749836"/>
                  <a:pt x="367240" y="3751068"/>
                  <a:pt x="369240" y="3753284"/>
                </a:cubicBezTo>
                <a:cubicBezTo>
                  <a:pt x="365812" y="3774708"/>
                  <a:pt x="333814" y="3792931"/>
                  <a:pt x="312673" y="3818541"/>
                </a:cubicBezTo>
                <a:cubicBezTo>
                  <a:pt x="298674" y="3835286"/>
                  <a:pt x="296102" y="3873701"/>
                  <a:pt x="265533" y="3874686"/>
                </a:cubicBezTo>
                <a:cubicBezTo>
                  <a:pt x="280103" y="3863359"/>
                  <a:pt x="278961" y="3852770"/>
                  <a:pt x="286103" y="3845382"/>
                </a:cubicBezTo>
                <a:cubicBezTo>
                  <a:pt x="294959" y="3836025"/>
                  <a:pt x="286674" y="3837502"/>
                  <a:pt x="289246" y="3833562"/>
                </a:cubicBezTo>
                <a:cubicBezTo>
                  <a:pt x="294959" y="3824943"/>
                  <a:pt x="308959" y="3815586"/>
                  <a:pt x="315815" y="3806967"/>
                </a:cubicBezTo>
                <a:cubicBezTo>
                  <a:pt x="326672" y="3793423"/>
                  <a:pt x="347241" y="3748113"/>
                  <a:pt x="362955" y="3749590"/>
                </a:cubicBezTo>
                <a:close/>
                <a:moveTo>
                  <a:pt x="3888990" y="3745650"/>
                </a:moveTo>
                <a:cubicBezTo>
                  <a:pt x="3923559" y="3747620"/>
                  <a:pt x="3917273" y="3801303"/>
                  <a:pt x="3951842" y="3804504"/>
                </a:cubicBezTo>
                <a:cubicBezTo>
                  <a:pt x="3938986" y="3819033"/>
                  <a:pt x="3919559" y="3814601"/>
                  <a:pt x="3899275" y="3809429"/>
                </a:cubicBezTo>
                <a:cubicBezTo>
                  <a:pt x="3898989" y="3781849"/>
                  <a:pt x="3863849" y="3777417"/>
                  <a:pt x="3857563" y="3754023"/>
                </a:cubicBezTo>
                <a:cubicBezTo>
                  <a:pt x="3870991" y="3747620"/>
                  <a:pt x="3880990" y="3745158"/>
                  <a:pt x="3888990" y="3745650"/>
                </a:cubicBezTo>
                <a:close/>
                <a:moveTo>
                  <a:pt x="5386026" y="3743188"/>
                </a:moveTo>
                <a:cubicBezTo>
                  <a:pt x="5385169" y="3749344"/>
                  <a:pt x="5384027" y="3755500"/>
                  <a:pt x="5382884" y="3761657"/>
                </a:cubicBezTo>
                <a:cubicBezTo>
                  <a:pt x="5391740" y="3754023"/>
                  <a:pt x="5439451" y="3759687"/>
                  <a:pt x="5425738" y="3746389"/>
                </a:cubicBezTo>
                <a:cubicBezTo>
                  <a:pt x="5415453" y="3750821"/>
                  <a:pt x="5406596" y="3745404"/>
                  <a:pt x="5386026" y="3743188"/>
                </a:cubicBezTo>
                <a:close/>
                <a:moveTo>
                  <a:pt x="679218" y="3742941"/>
                </a:moveTo>
                <a:cubicBezTo>
                  <a:pt x="663505" y="3738755"/>
                  <a:pt x="636935" y="3780618"/>
                  <a:pt x="634935" y="3787513"/>
                </a:cubicBezTo>
                <a:cubicBezTo>
                  <a:pt x="659505" y="3788006"/>
                  <a:pt x="649791" y="3761410"/>
                  <a:pt x="679218" y="3742941"/>
                </a:cubicBezTo>
                <a:close/>
                <a:moveTo>
                  <a:pt x="705502" y="3742203"/>
                </a:moveTo>
                <a:cubicBezTo>
                  <a:pt x="678075" y="3747620"/>
                  <a:pt x="664076" y="3790468"/>
                  <a:pt x="649506" y="3807459"/>
                </a:cubicBezTo>
                <a:cubicBezTo>
                  <a:pt x="639792" y="3802042"/>
                  <a:pt x="629221" y="3800811"/>
                  <a:pt x="617222" y="3805243"/>
                </a:cubicBezTo>
                <a:cubicBezTo>
                  <a:pt x="604080" y="3816325"/>
                  <a:pt x="621222" y="3813616"/>
                  <a:pt x="620079" y="3819772"/>
                </a:cubicBezTo>
                <a:cubicBezTo>
                  <a:pt x="618651" y="3826667"/>
                  <a:pt x="594081" y="3844643"/>
                  <a:pt x="613794" y="3842920"/>
                </a:cubicBezTo>
                <a:cubicBezTo>
                  <a:pt x="579225" y="3888476"/>
                  <a:pt x="529800" y="3918765"/>
                  <a:pt x="510087" y="3964076"/>
                </a:cubicBezTo>
                <a:cubicBezTo>
                  <a:pt x="529800" y="3965799"/>
                  <a:pt x="569226" y="3918027"/>
                  <a:pt x="595510" y="3886753"/>
                </a:cubicBezTo>
                <a:cubicBezTo>
                  <a:pt x="621508" y="3856217"/>
                  <a:pt x="645506" y="3823220"/>
                  <a:pt x="649506" y="3807459"/>
                </a:cubicBezTo>
                <a:cubicBezTo>
                  <a:pt x="668362" y="3805736"/>
                  <a:pt x="692360" y="3758702"/>
                  <a:pt x="705502" y="3742203"/>
                </a:cubicBezTo>
                <a:close/>
                <a:moveTo>
                  <a:pt x="566940" y="3730875"/>
                </a:moveTo>
                <a:cubicBezTo>
                  <a:pt x="552370" y="3735800"/>
                  <a:pt x="515515" y="3775447"/>
                  <a:pt x="542085" y="3769783"/>
                </a:cubicBezTo>
                <a:cubicBezTo>
                  <a:pt x="545513" y="3759687"/>
                  <a:pt x="555798" y="3746389"/>
                  <a:pt x="571511" y="3731121"/>
                </a:cubicBezTo>
                <a:cubicBezTo>
                  <a:pt x="570654" y="3730136"/>
                  <a:pt x="569226" y="3730383"/>
                  <a:pt x="566940" y="3730875"/>
                </a:cubicBezTo>
                <a:close/>
                <a:moveTo>
                  <a:pt x="695502" y="3722995"/>
                </a:moveTo>
                <a:cubicBezTo>
                  <a:pt x="691789" y="3723241"/>
                  <a:pt x="683218" y="3728659"/>
                  <a:pt x="682646" y="3731121"/>
                </a:cubicBezTo>
                <a:cubicBezTo>
                  <a:pt x="680932" y="3737278"/>
                  <a:pt x="696074" y="3728413"/>
                  <a:pt x="696931" y="3725211"/>
                </a:cubicBezTo>
                <a:cubicBezTo>
                  <a:pt x="697502" y="3723734"/>
                  <a:pt x="696931" y="3722995"/>
                  <a:pt x="695502" y="3722995"/>
                </a:cubicBezTo>
                <a:close/>
                <a:moveTo>
                  <a:pt x="3828708" y="3693937"/>
                </a:moveTo>
                <a:cubicBezTo>
                  <a:pt x="3849278" y="3707235"/>
                  <a:pt x="3859563" y="3706742"/>
                  <a:pt x="3876419" y="3716839"/>
                </a:cubicBezTo>
                <a:cubicBezTo>
                  <a:pt x="3866134" y="3729398"/>
                  <a:pt x="3844421" y="3729644"/>
                  <a:pt x="3829565" y="3722749"/>
                </a:cubicBezTo>
                <a:cubicBezTo>
                  <a:pt x="3842422" y="3706989"/>
                  <a:pt x="3827851" y="3710682"/>
                  <a:pt x="3828708" y="3693937"/>
                </a:cubicBezTo>
                <a:close/>
                <a:moveTo>
                  <a:pt x="3064763" y="3692214"/>
                </a:moveTo>
                <a:cubicBezTo>
                  <a:pt x="3058763" y="3689751"/>
                  <a:pt x="3049335" y="3701079"/>
                  <a:pt x="3041050" y="3707235"/>
                </a:cubicBezTo>
                <a:cubicBezTo>
                  <a:pt x="3047050" y="3709697"/>
                  <a:pt x="3056478" y="3698616"/>
                  <a:pt x="3064763" y="3692214"/>
                </a:cubicBezTo>
                <a:close/>
                <a:moveTo>
                  <a:pt x="488374" y="3678670"/>
                </a:moveTo>
                <a:cubicBezTo>
                  <a:pt x="490088" y="3678177"/>
                  <a:pt x="491803" y="3677931"/>
                  <a:pt x="493231" y="3678916"/>
                </a:cubicBezTo>
                <a:cubicBezTo>
                  <a:pt x="480946" y="3687535"/>
                  <a:pt x="483803" y="3680886"/>
                  <a:pt x="488374" y="3678670"/>
                </a:cubicBezTo>
                <a:close/>
                <a:moveTo>
                  <a:pt x="515515" y="3666603"/>
                </a:moveTo>
                <a:cubicBezTo>
                  <a:pt x="526943" y="3662910"/>
                  <a:pt x="514944" y="3688520"/>
                  <a:pt x="496088" y="3682363"/>
                </a:cubicBezTo>
                <a:cubicBezTo>
                  <a:pt x="505516" y="3672513"/>
                  <a:pt x="511801" y="3667835"/>
                  <a:pt x="515515" y="3666603"/>
                </a:cubicBezTo>
                <a:close/>
                <a:moveTo>
                  <a:pt x="3811567" y="3666357"/>
                </a:moveTo>
                <a:cubicBezTo>
                  <a:pt x="3828137" y="3667835"/>
                  <a:pt x="3825566" y="3681871"/>
                  <a:pt x="3836422" y="3687288"/>
                </a:cubicBezTo>
                <a:cubicBezTo>
                  <a:pt x="3822137" y="3700340"/>
                  <a:pt x="3810710" y="3676700"/>
                  <a:pt x="3811567" y="3666357"/>
                </a:cubicBezTo>
                <a:close/>
                <a:moveTo>
                  <a:pt x="3169612" y="3662417"/>
                </a:moveTo>
                <a:cubicBezTo>
                  <a:pt x="3126758" y="3713145"/>
                  <a:pt x="3091904" y="3760425"/>
                  <a:pt x="3045050" y="3812877"/>
                </a:cubicBezTo>
                <a:cubicBezTo>
                  <a:pt x="3050764" y="3815832"/>
                  <a:pt x="3036765" y="3832085"/>
                  <a:pt x="3027337" y="3830853"/>
                </a:cubicBezTo>
                <a:cubicBezTo>
                  <a:pt x="3038479" y="3817556"/>
                  <a:pt x="3032479" y="3811153"/>
                  <a:pt x="3042193" y="3798594"/>
                </a:cubicBezTo>
                <a:cubicBezTo>
                  <a:pt x="3053621" y="3783573"/>
                  <a:pt x="3074762" y="3769044"/>
                  <a:pt x="3086761" y="3754023"/>
                </a:cubicBezTo>
                <a:cubicBezTo>
                  <a:pt x="3110474" y="3724473"/>
                  <a:pt x="3133901" y="3675222"/>
                  <a:pt x="3169612" y="3662417"/>
                </a:cubicBezTo>
                <a:close/>
                <a:moveTo>
                  <a:pt x="428664" y="3634591"/>
                </a:moveTo>
                <a:cubicBezTo>
                  <a:pt x="429807" y="3634591"/>
                  <a:pt x="430378" y="3635083"/>
                  <a:pt x="430093" y="3636561"/>
                </a:cubicBezTo>
                <a:cubicBezTo>
                  <a:pt x="429236" y="3639762"/>
                  <a:pt x="413808" y="3648627"/>
                  <a:pt x="415522" y="3642717"/>
                </a:cubicBezTo>
                <a:cubicBezTo>
                  <a:pt x="416094" y="3640254"/>
                  <a:pt x="424950" y="3634591"/>
                  <a:pt x="428664" y="3634591"/>
                </a:cubicBezTo>
                <a:close/>
                <a:moveTo>
                  <a:pt x="3210752" y="3611197"/>
                </a:moveTo>
                <a:cubicBezTo>
                  <a:pt x="3212466" y="3612182"/>
                  <a:pt x="3211895" y="3616368"/>
                  <a:pt x="3206753" y="3625233"/>
                </a:cubicBezTo>
                <a:cubicBezTo>
                  <a:pt x="3206467" y="3618584"/>
                  <a:pt x="3175898" y="3642471"/>
                  <a:pt x="3177326" y="3637546"/>
                </a:cubicBezTo>
                <a:cubicBezTo>
                  <a:pt x="3179040" y="3630651"/>
                  <a:pt x="3205895" y="3607503"/>
                  <a:pt x="3210752" y="3611197"/>
                </a:cubicBezTo>
                <a:close/>
                <a:moveTo>
                  <a:pt x="3112473" y="3610212"/>
                </a:moveTo>
                <a:cubicBezTo>
                  <a:pt x="3104474" y="3608242"/>
                  <a:pt x="3091332" y="3624002"/>
                  <a:pt x="3080190" y="3633852"/>
                </a:cubicBezTo>
                <a:cubicBezTo>
                  <a:pt x="3088189" y="3635822"/>
                  <a:pt x="3101331" y="3620062"/>
                  <a:pt x="3112473" y="3610212"/>
                </a:cubicBezTo>
                <a:close/>
                <a:moveTo>
                  <a:pt x="592367" y="3606764"/>
                </a:moveTo>
                <a:cubicBezTo>
                  <a:pt x="576940" y="3652321"/>
                  <a:pt x="552941" y="3618830"/>
                  <a:pt x="592367" y="3606764"/>
                </a:cubicBezTo>
                <a:close/>
                <a:moveTo>
                  <a:pt x="3219323" y="3590758"/>
                </a:moveTo>
                <a:cubicBezTo>
                  <a:pt x="3220466" y="3590758"/>
                  <a:pt x="3221037" y="3591250"/>
                  <a:pt x="3220752" y="3592974"/>
                </a:cubicBezTo>
                <a:cubicBezTo>
                  <a:pt x="3219894" y="3596175"/>
                  <a:pt x="3204753" y="3605040"/>
                  <a:pt x="3206181" y="3599130"/>
                </a:cubicBezTo>
                <a:cubicBezTo>
                  <a:pt x="3207038" y="3596668"/>
                  <a:pt x="3215609" y="3591004"/>
                  <a:pt x="3219323" y="3590758"/>
                </a:cubicBezTo>
                <a:close/>
                <a:moveTo>
                  <a:pt x="3759570" y="3567117"/>
                </a:moveTo>
                <a:cubicBezTo>
                  <a:pt x="3766141" y="3582139"/>
                  <a:pt x="3786140" y="3588295"/>
                  <a:pt x="3786711" y="3607257"/>
                </a:cubicBezTo>
                <a:cubicBezTo>
                  <a:pt x="3762142" y="3603809"/>
                  <a:pt x="3761856" y="3584848"/>
                  <a:pt x="3759570" y="3567117"/>
                </a:cubicBezTo>
                <a:close/>
                <a:moveTo>
                  <a:pt x="801495" y="3551850"/>
                </a:moveTo>
                <a:cubicBezTo>
                  <a:pt x="738642" y="3623017"/>
                  <a:pt x="688931" y="3689012"/>
                  <a:pt x="629793" y="3758702"/>
                </a:cubicBezTo>
                <a:cubicBezTo>
                  <a:pt x="665505" y="3749590"/>
                  <a:pt x="687789" y="3696646"/>
                  <a:pt x="712359" y="3666850"/>
                </a:cubicBezTo>
                <a:cubicBezTo>
                  <a:pt x="734357" y="3640501"/>
                  <a:pt x="770640" y="3604794"/>
                  <a:pt x="786639" y="3583863"/>
                </a:cubicBezTo>
                <a:cubicBezTo>
                  <a:pt x="800067" y="3566625"/>
                  <a:pt x="818065" y="3555790"/>
                  <a:pt x="801495" y="3551850"/>
                </a:cubicBezTo>
                <a:close/>
                <a:moveTo>
                  <a:pt x="3213323" y="3500629"/>
                </a:moveTo>
                <a:cubicBezTo>
                  <a:pt x="3205038" y="3498906"/>
                  <a:pt x="3192182" y="3514666"/>
                  <a:pt x="3180754" y="3524516"/>
                </a:cubicBezTo>
                <a:cubicBezTo>
                  <a:pt x="3189039" y="3526240"/>
                  <a:pt x="3201896" y="3510726"/>
                  <a:pt x="3213323" y="3500629"/>
                </a:cubicBezTo>
                <a:close/>
                <a:moveTo>
                  <a:pt x="636078" y="3499398"/>
                </a:moveTo>
                <a:cubicBezTo>
                  <a:pt x="637221" y="3499398"/>
                  <a:pt x="638078" y="3499891"/>
                  <a:pt x="637792" y="3501368"/>
                </a:cubicBezTo>
                <a:cubicBezTo>
                  <a:pt x="636935" y="3504569"/>
                  <a:pt x="621508" y="3513681"/>
                  <a:pt x="622936" y="3507771"/>
                </a:cubicBezTo>
                <a:cubicBezTo>
                  <a:pt x="623508" y="3505308"/>
                  <a:pt x="632364" y="3499398"/>
                  <a:pt x="636078" y="3499398"/>
                </a:cubicBezTo>
                <a:close/>
                <a:moveTo>
                  <a:pt x="3137615" y="3491026"/>
                </a:moveTo>
                <a:cubicBezTo>
                  <a:pt x="3131615" y="3488563"/>
                  <a:pt x="3122187" y="3499891"/>
                  <a:pt x="3113902" y="3506047"/>
                </a:cubicBezTo>
                <a:cubicBezTo>
                  <a:pt x="3119902" y="3508510"/>
                  <a:pt x="3129329" y="3497428"/>
                  <a:pt x="3137615" y="3491026"/>
                </a:cubicBezTo>
                <a:close/>
                <a:moveTo>
                  <a:pt x="5636294" y="3476004"/>
                </a:moveTo>
                <a:cubicBezTo>
                  <a:pt x="5645722" y="3477728"/>
                  <a:pt x="5657436" y="3489302"/>
                  <a:pt x="5661721" y="3481422"/>
                </a:cubicBezTo>
                <a:cubicBezTo>
                  <a:pt x="5668292" y="3496689"/>
                  <a:pt x="5661435" y="3520330"/>
                  <a:pt x="5669435" y="3534366"/>
                </a:cubicBezTo>
                <a:cubicBezTo>
                  <a:pt x="5661435" y="3533381"/>
                  <a:pt x="5653722" y="3532150"/>
                  <a:pt x="5651722" y="3537567"/>
                </a:cubicBezTo>
                <a:cubicBezTo>
                  <a:pt x="5638580" y="3533381"/>
                  <a:pt x="5645437" y="3515651"/>
                  <a:pt x="5651150" y="3509002"/>
                </a:cubicBezTo>
                <a:cubicBezTo>
                  <a:pt x="5634294" y="3498659"/>
                  <a:pt x="5641151" y="3494227"/>
                  <a:pt x="5627724" y="3478467"/>
                </a:cubicBezTo>
                <a:cubicBezTo>
                  <a:pt x="5630295" y="3475758"/>
                  <a:pt x="5633152" y="3475512"/>
                  <a:pt x="5636294" y="3476004"/>
                </a:cubicBezTo>
                <a:close/>
                <a:moveTo>
                  <a:pt x="3241321" y="3460244"/>
                </a:moveTo>
                <a:cubicBezTo>
                  <a:pt x="3237607" y="3460490"/>
                  <a:pt x="3229037" y="3465908"/>
                  <a:pt x="3228180" y="3468370"/>
                </a:cubicBezTo>
                <a:cubicBezTo>
                  <a:pt x="3226751" y="3474527"/>
                  <a:pt x="3241893" y="3465415"/>
                  <a:pt x="3242750" y="3462214"/>
                </a:cubicBezTo>
                <a:cubicBezTo>
                  <a:pt x="3243321" y="3460737"/>
                  <a:pt x="3242750" y="3460244"/>
                  <a:pt x="3241321" y="3460244"/>
                </a:cubicBezTo>
                <a:close/>
                <a:moveTo>
                  <a:pt x="3173041" y="3455319"/>
                </a:moveTo>
                <a:cubicBezTo>
                  <a:pt x="3167327" y="3452857"/>
                  <a:pt x="3157613" y="3464184"/>
                  <a:pt x="3149614" y="3470340"/>
                </a:cubicBezTo>
                <a:cubicBezTo>
                  <a:pt x="3155328" y="3472803"/>
                  <a:pt x="3165041" y="3461722"/>
                  <a:pt x="3173041" y="3455319"/>
                </a:cubicBezTo>
                <a:close/>
                <a:moveTo>
                  <a:pt x="3841565" y="3441529"/>
                </a:moveTo>
                <a:cubicBezTo>
                  <a:pt x="3856992" y="3453349"/>
                  <a:pt x="3850992" y="3479452"/>
                  <a:pt x="3866991" y="3491026"/>
                </a:cubicBezTo>
                <a:cubicBezTo>
                  <a:pt x="3871277" y="3468863"/>
                  <a:pt x="3856135" y="3437589"/>
                  <a:pt x="3841565" y="3441529"/>
                </a:cubicBezTo>
                <a:close/>
                <a:moveTo>
                  <a:pt x="675218" y="3440298"/>
                </a:moveTo>
                <a:cubicBezTo>
                  <a:pt x="666933" y="3446700"/>
                  <a:pt x="657505" y="3457782"/>
                  <a:pt x="651791" y="3455319"/>
                </a:cubicBezTo>
                <a:cubicBezTo>
                  <a:pt x="660076" y="3449163"/>
                  <a:pt x="669219" y="3437835"/>
                  <a:pt x="675218" y="3440298"/>
                </a:cubicBezTo>
                <a:close/>
                <a:moveTo>
                  <a:pt x="3701860" y="3431925"/>
                </a:moveTo>
                <a:cubicBezTo>
                  <a:pt x="3728144" y="3438328"/>
                  <a:pt x="3715859" y="3469602"/>
                  <a:pt x="3733001" y="3481914"/>
                </a:cubicBezTo>
                <a:cubicBezTo>
                  <a:pt x="3705003" y="3484623"/>
                  <a:pt x="3715288" y="3446700"/>
                  <a:pt x="3701860" y="3431925"/>
                </a:cubicBezTo>
                <a:close/>
                <a:moveTo>
                  <a:pt x="921772" y="3420105"/>
                </a:moveTo>
                <a:cubicBezTo>
                  <a:pt x="919201" y="3417150"/>
                  <a:pt x="894346" y="3433649"/>
                  <a:pt x="893203" y="3451133"/>
                </a:cubicBezTo>
                <a:cubicBezTo>
                  <a:pt x="879775" y="3465415"/>
                  <a:pt x="861776" y="3481914"/>
                  <a:pt x="878347" y="3483638"/>
                </a:cubicBezTo>
                <a:cubicBezTo>
                  <a:pt x="886060" y="3471572"/>
                  <a:pt x="892060" y="3460244"/>
                  <a:pt x="893203" y="3451133"/>
                </a:cubicBezTo>
                <a:cubicBezTo>
                  <a:pt x="917201" y="3430940"/>
                  <a:pt x="923486" y="3422075"/>
                  <a:pt x="921772" y="3420105"/>
                </a:cubicBezTo>
                <a:close/>
                <a:moveTo>
                  <a:pt x="3695575" y="3404345"/>
                </a:moveTo>
                <a:cubicBezTo>
                  <a:pt x="3697860" y="3404099"/>
                  <a:pt x="3699860" y="3404345"/>
                  <a:pt x="3702432" y="3404837"/>
                </a:cubicBezTo>
                <a:cubicBezTo>
                  <a:pt x="3701289" y="3411240"/>
                  <a:pt x="3700432" y="3417396"/>
                  <a:pt x="3699289" y="3423553"/>
                </a:cubicBezTo>
                <a:cubicBezTo>
                  <a:pt x="3679862" y="3425276"/>
                  <a:pt x="3681005" y="3405576"/>
                  <a:pt x="3695575" y="3404345"/>
                </a:cubicBezTo>
                <a:close/>
                <a:moveTo>
                  <a:pt x="3831280" y="3402867"/>
                </a:moveTo>
                <a:cubicBezTo>
                  <a:pt x="3828423" y="3414195"/>
                  <a:pt x="3826137" y="3425523"/>
                  <a:pt x="3838422" y="3427246"/>
                </a:cubicBezTo>
                <a:cubicBezTo>
                  <a:pt x="3848421" y="3421090"/>
                  <a:pt x="3848421" y="3403114"/>
                  <a:pt x="3831280" y="3402867"/>
                </a:cubicBezTo>
                <a:close/>
                <a:moveTo>
                  <a:pt x="3299032" y="3397204"/>
                </a:moveTo>
                <a:cubicBezTo>
                  <a:pt x="3291032" y="3395480"/>
                  <a:pt x="3278176" y="3411240"/>
                  <a:pt x="3266748" y="3421090"/>
                </a:cubicBezTo>
                <a:cubicBezTo>
                  <a:pt x="3275033" y="3423060"/>
                  <a:pt x="3287890" y="3407300"/>
                  <a:pt x="3299032" y="3397204"/>
                </a:cubicBezTo>
                <a:close/>
                <a:moveTo>
                  <a:pt x="749499" y="3396219"/>
                </a:moveTo>
                <a:cubicBezTo>
                  <a:pt x="747785" y="3424045"/>
                  <a:pt x="686075" y="3450148"/>
                  <a:pt x="749499" y="3396219"/>
                </a:cubicBezTo>
                <a:close/>
                <a:moveTo>
                  <a:pt x="5454879" y="3392279"/>
                </a:moveTo>
                <a:cubicBezTo>
                  <a:pt x="5459164" y="3407054"/>
                  <a:pt x="5453164" y="3412225"/>
                  <a:pt x="5459735" y="3430448"/>
                </a:cubicBezTo>
                <a:cubicBezTo>
                  <a:pt x="5428023" y="3433895"/>
                  <a:pt x="5451450" y="3401144"/>
                  <a:pt x="5454879" y="3392279"/>
                </a:cubicBezTo>
                <a:close/>
                <a:moveTo>
                  <a:pt x="3783854" y="3380212"/>
                </a:moveTo>
                <a:cubicBezTo>
                  <a:pt x="3795568" y="3422075"/>
                  <a:pt x="3807281" y="3463692"/>
                  <a:pt x="3838136" y="3493242"/>
                </a:cubicBezTo>
                <a:cubicBezTo>
                  <a:pt x="3831565" y="3450887"/>
                  <a:pt x="3825851" y="3385876"/>
                  <a:pt x="3783854" y="3380212"/>
                </a:cubicBezTo>
                <a:close/>
                <a:moveTo>
                  <a:pt x="758641" y="3376272"/>
                </a:moveTo>
                <a:cubicBezTo>
                  <a:pt x="762926" y="3376518"/>
                  <a:pt x="763783" y="3381443"/>
                  <a:pt x="751213" y="3394741"/>
                </a:cubicBezTo>
                <a:cubicBezTo>
                  <a:pt x="734357" y="3388339"/>
                  <a:pt x="751499" y="3376026"/>
                  <a:pt x="758641" y="3376272"/>
                </a:cubicBezTo>
                <a:close/>
                <a:moveTo>
                  <a:pt x="3814424" y="3368146"/>
                </a:moveTo>
                <a:cubicBezTo>
                  <a:pt x="3808424" y="3385137"/>
                  <a:pt x="3835565" y="3391294"/>
                  <a:pt x="3820138" y="3401882"/>
                </a:cubicBezTo>
                <a:cubicBezTo>
                  <a:pt x="3841565" y="3392279"/>
                  <a:pt x="3839850" y="3396219"/>
                  <a:pt x="3853278" y="3409270"/>
                </a:cubicBezTo>
                <a:cubicBezTo>
                  <a:pt x="3859278" y="3383167"/>
                  <a:pt x="3822994" y="3384645"/>
                  <a:pt x="3814424" y="3368146"/>
                </a:cubicBezTo>
                <a:close/>
                <a:moveTo>
                  <a:pt x="3856421" y="3362975"/>
                </a:moveTo>
                <a:cubicBezTo>
                  <a:pt x="3852992" y="3362975"/>
                  <a:pt x="3850421" y="3363713"/>
                  <a:pt x="3849278" y="3366422"/>
                </a:cubicBezTo>
                <a:cubicBezTo>
                  <a:pt x="3867563" y="3365683"/>
                  <a:pt x="3847278" y="3389816"/>
                  <a:pt x="3868705" y="3386861"/>
                </a:cubicBezTo>
                <a:cubicBezTo>
                  <a:pt x="3872991" y="3375780"/>
                  <a:pt x="3860135" y="3376026"/>
                  <a:pt x="3866991" y="3362975"/>
                </a:cubicBezTo>
                <a:cubicBezTo>
                  <a:pt x="3863563" y="3363221"/>
                  <a:pt x="3859849" y="3362728"/>
                  <a:pt x="3856421" y="3362975"/>
                </a:cubicBezTo>
                <a:close/>
                <a:moveTo>
                  <a:pt x="3674148" y="3344506"/>
                </a:moveTo>
                <a:cubicBezTo>
                  <a:pt x="3702717" y="3346968"/>
                  <a:pt x="3673576" y="3361251"/>
                  <a:pt x="3692718" y="3369870"/>
                </a:cubicBezTo>
                <a:cubicBezTo>
                  <a:pt x="3675576" y="3384645"/>
                  <a:pt x="3670720" y="3356818"/>
                  <a:pt x="3674148" y="3344506"/>
                </a:cubicBezTo>
                <a:close/>
                <a:moveTo>
                  <a:pt x="5031194" y="3335887"/>
                </a:moveTo>
                <a:cubicBezTo>
                  <a:pt x="5023766" y="3337364"/>
                  <a:pt x="5020909" y="3344013"/>
                  <a:pt x="5020338" y="3353371"/>
                </a:cubicBezTo>
                <a:cubicBezTo>
                  <a:pt x="5024052" y="3353617"/>
                  <a:pt x="5027766" y="3354110"/>
                  <a:pt x="5031480" y="3354356"/>
                </a:cubicBezTo>
                <a:cubicBezTo>
                  <a:pt x="5034908" y="3354356"/>
                  <a:pt x="5038623" y="3354110"/>
                  <a:pt x="5038337" y="3349923"/>
                </a:cubicBezTo>
                <a:cubicBezTo>
                  <a:pt x="5028909" y="3347214"/>
                  <a:pt x="5040337" y="3344259"/>
                  <a:pt x="5040622" y="3336133"/>
                </a:cubicBezTo>
                <a:cubicBezTo>
                  <a:pt x="5036908" y="3335394"/>
                  <a:pt x="5033766" y="3335394"/>
                  <a:pt x="5031194" y="3335887"/>
                </a:cubicBezTo>
                <a:close/>
                <a:moveTo>
                  <a:pt x="5174327" y="3315940"/>
                </a:moveTo>
                <a:cubicBezTo>
                  <a:pt x="5172613" y="3316925"/>
                  <a:pt x="5170899" y="3318895"/>
                  <a:pt x="5168899" y="3322836"/>
                </a:cubicBezTo>
                <a:cubicBezTo>
                  <a:pt x="5188040" y="3320127"/>
                  <a:pt x="5178613" y="3335887"/>
                  <a:pt x="5189183" y="3338596"/>
                </a:cubicBezTo>
                <a:cubicBezTo>
                  <a:pt x="5190040" y="3330469"/>
                  <a:pt x="5192897" y="3324067"/>
                  <a:pt x="5198040" y="3320373"/>
                </a:cubicBezTo>
                <a:cubicBezTo>
                  <a:pt x="5184326" y="3321112"/>
                  <a:pt x="5179470" y="3313478"/>
                  <a:pt x="5174327" y="3315940"/>
                </a:cubicBezTo>
                <a:close/>
                <a:moveTo>
                  <a:pt x="1020622" y="3314955"/>
                </a:moveTo>
                <a:cubicBezTo>
                  <a:pt x="1014908" y="3312493"/>
                  <a:pt x="1005195" y="3323821"/>
                  <a:pt x="997195" y="3330223"/>
                </a:cubicBezTo>
                <a:cubicBezTo>
                  <a:pt x="1002909" y="3332686"/>
                  <a:pt x="1012623" y="3321358"/>
                  <a:pt x="1020622" y="3314955"/>
                </a:cubicBezTo>
                <a:close/>
                <a:moveTo>
                  <a:pt x="3798139" y="3300673"/>
                </a:moveTo>
                <a:cubicBezTo>
                  <a:pt x="3804996" y="3324806"/>
                  <a:pt x="3792711" y="3322836"/>
                  <a:pt x="3770427" y="3326776"/>
                </a:cubicBezTo>
                <a:cubicBezTo>
                  <a:pt x="3758713" y="3348446"/>
                  <a:pt x="3791282" y="3362482"/>
                  <a:pt x="3799282" y="3357557"/>
                </a:cubicBezTo>
                <a:cubicBezTo>
                  <a:pt x="3792997" y="3356080"/>
                  <a:pt x="3791282" y="3351647"/>
                  <a:pt x="3789568" y="3347214"/>
                </a:cubicBezTo>
                <a:cubicBezTo>
                  <a:pt x="3795282" y="3347707"/>
                  <a:pt x="3796996" y="3344013"/>
                  <a:pt x="3801853" y="3343521"/>
                </a:cubicBezTo>
                <a:cubicBezTo>
                  <a:pt x="3807853" y="3354848"/>
                  <a:pt x="3819280" y="3362236"/>
                  <a:pt x="3837851" y="3365437"/>
                </a:cubicBezTo>
                <a:cubicBezTo>
                  <a:pt x="3834994" y="3350662"/>
                  <a:pt x="3828423" y="3316925"/>
                  <a:pt x="3817281" y="3321112"/>
                </a:cubicBezTo>
                <a:cubicBezTo>
                  <a:pt x="3816423" y="3331701"/>
                  <a:pt x="3830422" y="3353371"/>
                  <a:pt x="3822709" y="3354848"/>
                </a:cubicBezTo>
                <a:cubicBezTo>
                  <a:pt x="3803567" y="3343767"/>
                  <a:pt x="3812424" y="3314709"/>
                  <a:pt x="3798139" y="3300673"/>
                </a:cubicBezTo>
                <a:close/>
                <a:moveTo>
                  <a:pt x="4993483" y="3279988"/>
                </a:moveTo>
                <a:cubicBezTo>
                  <a:pt x="4994911" y="3294517"/>
                  <a:pt x="4981198" y="3292793"/>
                  <a:pt x="4982626" y="3307568"/>
                </a:cubicBezTo>
                <a:cubicBezTo>
                  <a:pt x="5002339" y="3312247"/>
                  <a:pt x="5006625" y="3326776"/>
                  <a:pt x="4993769" y="3341551"/>
                </a:cubicBezTo>
                <a:cubicBezTo>
                  <a:pt x="5005196" y="3341058"/>
                  <a:pt x="5003768" y="3348938"/>
                  <a:pt x="5009196" y="3352386"/>
                </a:cubicBezTo>
                <a:cubicBezTo>
                  <a:pt x="5026338" y="3323821"/>
                  <a:pt x="4999768" y="3323082"/>
                  <a:pt x="5002054" y="3295009"/>
                </a:cubicBezTo>
                <a:cubicBezTo>
                  <a:pt x="5009482" y="3296979"/>
                  <a:pt x="5011482" y="3302643"/>
                  <a:pt x="5023766" y="3301658"/>
                </a:cubicBezTo>
                <a:cubicBezTo>
                  <a:pt x="5022624" y="3288606"/>
                  <a:pt x="5011767" y="3281711"/>
                  <a:pt x="4993483" y="3279988"/>
                </a:cubicBezTo>
                <a:close/>
                <a:moveTo>
                  <a:pt x="5274034" y="3279249"/>
                </a:moveTo>
                <a:cubicBezTo>
                  <a:pt x="5298890" y="3296979"/>
                  <a:pt x="5262607" y="3330223"/>
                  <a:pt x="5291747" y="3342289"/>
                </a:cubicBezTo>
                <a:cubicBezTo>
                  <a:pt x="5286605" y="3316925"/>
                  <a:pt x="5312317" y="3287868"/>
                  <a:pt x="5274034" y="3279249"/>
                </a:cubicBezTo>
                <a:close/>
                <a:moveTo>
                  <a:pt x="5077763" y="3272846"/>
                </a:moveTo>
                <a:cubicBezTo>
                  <a:pt x="5075763" y="3273339"/>
                  <a:pt x="5074334" y="3274570"/>
                  <a:pt x="5074049" y="3277033"/>
                </a:cubicBezTo>
                <a:cubicBezTo>
                  <a:pt x="5088333" y="3281711"/>
                  <a:pt x="5080620" y="3300427"/>
                  <a:pt x="5098047" y="3302889"/>
                </a:cubicBezTo>
                <a:cubicBezTo>
                  <a:pt x="5099761" y="3293532"/>
                  <a:pt x="5101475" y="3284174"/>
                  <a:pt x="5103189" y="3274816"/>
                </a:cubicBezTo>
                <a:cubicBezTo>
                  <a:pt x="5096618" y="3276294"/>
                  <a:pt x="5084048" y="3271123"/>
                  <a:pt x="5077763" y="3272846"/>
                </a:cubicBezTo>
                <a:close/>
                <a:moveTo>
                  <a:pt x="868347" y="3269153"/>
                </a:moveTo>
                <a:cubicBezTo>
                  <a:pt x="837207" y="3294517"/>
                  <a:pt x="842064" y="3304367"/>
                  <a:pt x="820922" y="3325298"/>
                </a:cubicBezTo>
                <a:cubicBezTo>
                  <a:pt x="790067" y="3329238"/>
                  <a:pt x="859491" y="3265213"/>
                  <a:pt x="868347" y="3269153"/>
                </a:cubicBezTo>
                <a:close/>
                <a:moveTo>
                  <a:pt x="5416024" y="3262750"/>
                </a:moveTo>
                <a:cubicBezTo>
                  <a:pt x="5405739" y="3260534"/>
                  <a:pt x="5393169" y="3266444"/>
                  <a:pt x="5389455" y="3274570"/>
                </a:cubicBezTo>
                <a:cubicBezTo>
                  <a:pt x="5400311" y="3286144"/>
                  <a:pt x="5414882" y="3273339"/>
                  <a:pt x="5424881" y="3267921"/>
                </a:cubicBezTo>
                <a:cubicBezTo>
                  <a:pt x="5422595" y="3265213"/>
                  <a:pt x="5419453" y="3263489"/>
                  <a:pt x="5416024" y="3262750"/>
                </a:cubicBezTo>
                <a:close/>
                <a:moveTo>
                  <a:pt x="3651864" y="3241326"/>
                </a:moveTo>
                <a:cubicBezTo>
                  <a:pt x="3660720" y="3261519"/>
                  <a:pt x="3665291" y="3285159"/>
                  <a:pt x="3668434" y="3309045"/>
                </a:cubicBezTo>
                <a:cubicBezTo>
                  <a:pt x="3641293" y="3294763"/>
                  <a:pt x="3652435" y="3263735"/>
                  <a:pt x="3651864" y="3241326"/>
                </a:cubicBezTo>
                <a:close/>
                <a:moveTo>
                  <a:pt x="5378313" y="3240587"/>
                </a:moveTo>
                <a:cubicBezTo>
                  <a:pt x="5340887" y="3258810"/>
                  <a:pt x="5322031" y="3365683"/>
                  <a:pt x="5351743" y="3389816"/>
                </a:cubicBezTo>
                <a:cubicBezTo>
                  <a:pt x="5369742" y="3376272"/>
                  <a:pt x="5352886" y="3358542"/>
                  <a:pt x="5360885" y="3338349"/>
                </a:cubicBezTo>
                <a:cubicBezTo>
                  <a:pt x="5382027" y="3347461"/>
                  <a:pt x="5398597" y="3323821"/>
                  <a:pt x="5406882" y="3337611"/>
                </a:cubicBezTo>
                <a:cubicBezTo>
                  <a:pt x="5391169" y="3335641"/>
                  <a:pt x="5390598" y="3349431"/>
                  <a:pt x="5381170" y="3354356"/>
                </a:cubicBezTo>
                <a:cubicBezTo>
                  <a:pt x="5398026" y="3351893"/>
                  <a:pt x="5414596" y="3349677"/>
                  <a:pt x="5414310" y="3328746"/>
                </a:cubicBezTo>
                <a:cubicBezTo>
                  <a:pt x="5404882" y="3325298"/>
                  <a:pt x="5380313" y="3331454"/>
                  <a:pt x="5381455" y="3321112"/>
                </a:cubicBezTo>
                <a:cubicBezTo>
                  <a:pt x="5393740" y="3316187"/>
                  <a:pt x="5404882" y="3328007"/>
                  <a:pt x="5412025" y="3309538"/>
                </a:cubicBezTo>
                <a:cubicBezTo>
                  <a:pt x="5392597" y="3304120"/>
                  <a:pt x="5380313" y="3291808"/>
                  <a:pt x="5369170" y="3292054"/>
                </a:cubicBezTo>
                <a:cubicBezTo>
                  <a:pt x="5380598" y="3272354"/>
                  <a:pt x="5365171" y="3265213"/>
                  <a:pt x="5378313" y="3240587"/>
                </a:cubicBezTo>
                <a:close/>
                <a:moveTo>
                  <a:pt x="888632" y="3237632"/>
                </a:moveTo>
                <a:cubicBezTo>
                  <a:pt x="880632" y="3244035"/>
                  <a:pt x="870919" y="3255116"/>
                  <a:pt x="865205" y="3252654"/>
                </a:cubicBezTo>
                <a:cubicBezTo>
                  <a:pt x="873204" y="3246497"/>
                  <a:pt x="882918" y="3235170"/>
                  <a:pt x="888632" y="3237632"/>
                </a:cubicBezTo>
                <a:close/>
                <a:moveTo>
                  <a:pt x="4984912" y="3233200"/>
                </a:moveTo>
                <a:cubicBezTo>
                  <a:pt x="4982341" y="3232215"/>
                  <a:pt x="4979770" y="3233939"/>
                  <a:pt x="4977198" y="3240834"/>
                </a:cubicBezTo>
                <a:cubicBezTo>
                  <a:pt x="4994911" y="3240587"/>
                  <a:pt x="4986341" y="3257086"/>
                  <a:pt x="4990055" y="3265705"/>
                </a:cubicBezTo>
                <a:cubicBezTo>
                  <a:pt x="4999482" y="3267675"/>
                  <a:pt x="5025195" y="3259549"/>
                  <a:pt x="5009482" y="3252900"/>
                </a:cubicBezTo>
                <a:cubicBezTo>
                  <a:pt x="5000911" y="3264720"/>
                  <a:pt x="4992626" y="3236647"/>
                  <a:pt x="4984912" y="3233200"/>
                </a:cubicBezTo>
                <a:close/>
                <a:moveTo>
                  <a:pt x="5146329" y="3226305"/>
                </a:moveTo>
                <a:cubicBezTo>
                  <a:pt x="5146901" y="3256840"/>
                  <a:pt x="5087190" y="3222611"/>
                  <a:pt x="5084619" y="3249452"/>
                </a:cubicBezTo>
                <a:cubicBezTo>
                  <a:pt x="5115189" y="3243789"/>
                  <a:pt x="5120617" y="3275555"/>
                  <a:pt x="5139472" y="3263735"/>
                </a:cubicBezTo>
                <a:cubicBezTo>
                  <a:pt x="5138901" y="3261519"/>
                  <a:pt x="5166899" y="3235416"/>
                  <a:pt x="5146329" y="3226305"/>
                </a:cubicBezTo>
                <a:close/>
                <a:moveTo>
                  <a:pt x="5408025" y="3223596"/>
                </a:moveTo>
                <a:cubicBezTo>
                  <a:pt x="5406025" y="3224088"/>
                  <a:pt x="5404311" y="3225320"/>
                  <a:pt x="5403454" y="3228275"/>
                </a:cubicBezTo>
                <a:cubicBezTo>
                  <a:pt x="5418881" y="3231722"/>
                  <a:pt x="5401168" y="3243050"/>
                  <a:pt x="5390598" y="3236647"/>
                </a:cubicBezTo>
                <a:cubicBezTo>
                  <a:pt x="5389455" y="3243050"/>
                  <a:pt x="5388312" y="3249206"/>
                  <a:pt x="5387455" y="3255609"/>
                </a:cubicBezTo>
                <a:cubicBezTo>
                  <a:pt x="5415453" y="3261026"/>
                  <a:pt x="5430309" y="3246251"/>
                  <a:pt x="5414024" y="3233939"/>
                </a:cubicBezTo>
                <a:cubicBezTo>
                  <a:pt x="5418596" y="3233200"/>
                  <a:pt x="5425166" y="3234924"/>
                  <a:pt x="5426309" y="3230245"/>
                </a:cubicBezTo>
                <a:cubicBezTo>
                  <a:pt x="5423738" y="3229014"/>
                  <a:pt x="5414024" y="3222118"/>
                  <a:pt x="5408025" y="3223596"/>
                </a:cubicBezTo>
                <a:close/>
                <a:moveTo>
                  <a:pt x="5572299" y="3213500"/>
                </a:moveTo>
                <a:cubicBezTo>
                  <a:pt x="5577727" y="3281219"/>
                  <a:pt x="5565157" y="3368392"/>
                  <a:pt x="5552586" y="3420105"/>
                </a:cubicBezTo>
                <a:cubicBezTo>
                  <a:pt x="5581441" y="3435126"/>
                  <a:pt x="5564299" y="3454088"/>
                  <a:pt x="5570013" y="3483146"/>
                </a:cubicBezTo>
                <a:cubicBezTo>
                  <a:pt x="5535730" y="3486101"/>
                  <a:pt x="5544872" y="3460737"/>
                  <a:pt x="5529730" y="3451379"/>
                </a:cubicBezTo>
                <a:cubicBezTo>
                  <a:pt x="5547444" y="3379966"/>
                  <a:pt x="5549729" y="3279988"/>
                  <a:pt x="5572299" y="3213500"/>
                </a:cubicBezTo>
                <a:close/>
                <a:moveTo>
                  <a:pt x="3929273" y="3207097"/>
                </a:moveTo>
                <a:cubicBezTo>
                  <a:pt x="3928987" y="3221133"/>
                  <a:pt x="3927273" y="3235909"/>
                  <a:pt x="3940415" y="3241326"/>
                </a:cubicBezTo>
                <a:cubicBezTo>
                  <a:pt x="3932415" y="3225812"/>
                  <a:pt x="3946129" y="3208575"/>
                  <a:pt x="3929273" y="3207097"/>
                </a:cubicBezTo>
                <a:close/>
                <a:moveTo>
                  <a:pt x="5116331" y="3200202"/>
                </a:moveTo>
                <a:cubicBezTo>
                  <a:pt x="5111474" y="3209560"/>
                  <a:pt x="5106046" y="3209313"/>
                  <a:pt x="5098904" y="3203403"/>
                </a:cubicBezTo>
                <a:cubicBezTo>
                  <a:pt x="5097761" y="3209560"/>
                  <a:pt x="5096618" y="3215716"/>
                  <a:pt x="5095476" y="3221872"/>
                </a:cubicBezTo>
                <a:cubicBezTo>
                  <a:pt x="5110046" y="3222611"/>
                  <a:pt x="5122617" y="3221626"/>
                  <a:pt x="5130902" y="3215470"/>
                </a:cubicBezTo>
                <a:cubicBezTo>
                  <a:pt x="5120331" y="3213992"/>
                  <a:pt x="5129759" y="3199710"/>
                  <a:pt x="5116331" y="3200202"/>
                </a:cubicBezTo>
                <a:close/>
                <a:moveTo>
                  <a:pt x="3641007" y="3177793"/>
                </a:moveTo>
                <a:cubicBezTo>
                  <a:pt x="3648435" y="3190844"/>
                  <a:pt x="3653007" y="3205620"/>
                  <a:pt x="3649578" y="3225812"/>
                </a:cubicBezTo>
                <a:cubicBezTo>
                  <a:pt x="3640150" y="3214977"/>
                  <a:pt x="3622437" y="3193799"/>
                  <a:pt x="3641007" y="3177793"/>
                </a:cubicBezTo>
                <a:close/>
                <a:moveTo>
                  <a:pt x="5012339" y="3172622"/>
                </a:moveTo>
                <a:cubicBezTo>
                  <a:pt x="4998911" y="3173114"/>
                  <a:pt x="4990055" y="3178286"/>
                  <a:pt x="4972056" y="3174099"/>
                </a:cubicBezTo>
                <a:cubicBezTo>
                  <a:pt x="4969485" y="3188382"/>
                  <a:pt x="4973199" y="3198232"/>
                  <a:pt x="4984055" y="3203403"/>
                </a:cubicBezTo>
                <a:cubicBezTo>
                  <a:pt x="4988340" y="3193061"/>
                  <a:pt x="5014910" y="3206851"/>
                  <a:pt x="5014910" y="3191829"/>
                </a:cubicBezTo>
                <a:cubicBezTo>
                  <a:pt x="5006625" y="3190106"/>
                  <a:pt x="5011482" y="3180009"/>
                  <a:pt x="5012339" y="3172622"/>
                </a:cubicBezTo>
                <a:close/>
                <a:moveTo>
                  <a:pt x="5104618" y="3170898"/>
                </a:moveTo>
                <a:cubicBezTo>
                  <a:pt x="5095761" y="3188874"/>
                  <a:pt x="5118331" y="3186658"/>
                  <a:pt x="5129473" y="3191829"/>
                </a:cubicBezTo>
                <a:cubicBezTo>
                  <a:pt x="5132902" y="3177301"/>
                  <a:pt x="5117760" y="3174592"/>
                  <a:pt x="5104618" y="3170898"/>
                </a:cubicBezTo>
                <a:close/>
                <a:moveTo>
                  <a:pt x="5026338" y="3159570"/>
                </a:moveTo>
                <a:cubicBezTo>
                  <a:pt x="5026909" y="3174838"/>
                  <a:pt x="5013196" y="3173114"/>
                  <a:pt x="5022052" y="3182964"/>
                </a:cubicBezTo>
                <a:cubicBezTo>
                  <a:pt x="5032909" y="3185181"/>
                  <a:pt x="5034623" y="3177547"/>
                  <a:pt x="5040908" y="3174838"/>
                </a:cubicBezTo>
                <a:cubicBezTo>
                  <a:pt x="5040908" y="3180502"/>
                  <a:pt x="5048622" y="3180748"/>
                  <a:pt x="5056621" y="3180994"/>
                </a:cubicBezTo>
                <a:cubicBezTo>
                  <a:pt x="5059478" y="3172376"/>
                  <a:pt x="5052336" y="3170406"/>
                  <a:pt x="5054621" y="3162033"/>
                </a:cubicBezTo>
                <a:cubicBezTo>
                  <a:pt x="5036623" y="3163757"/>
                  <a:pt x="5043194" y="3164495"/>
                  <a:pt x="5026338" y="3159570"/>
                </a:cubicBezTo>
                <a:close/>
                <a:moveTo>
                  <a:pt x="5435451" y="3141348"/>
                </a:moveTo>
                <a:cubicBezTo>
                  <a:pt x="5424881" y="3142579"/>
                  <a:pt x="5418596" y="3148489"/>
                  <a:pt x="5416024" y="3158339"/>
                </a:cubicBezTo>
                <a:cubicBezTo>
                  <a:pt x="5435166" y="3161787"/>
                  <a:pt x="5448593" y="3159570"/>
                  <a:pt x="5447736" y="3142087"/>
                </a:cubicBezTo>
                <a:cubicBezTo>
                  <a:pt x="5443165" y="3141348"/>
                  <a:pt x="5439165" y="3141102"/>
                  <a:pt x="5435451" y="3141348"/>
                </a:cubicBezTo>
                <a:close/>
                <a:moveTo>
                  <a:pt x="5317174" y="3135930"/>
                </a:moveTo>
                <a:cubicBezTo>
                  <a:pt x="5299461" y="3147258"/>
                  <a:pt x="5329459" y="3148982"/>
                  <a:pt x="5323174" y="3164988"/>
                </a:cubicBezTo>
                <a:cubicBezTo>
                  <a:pt x="5332602" y="3165727"/>
                  <a:pt x="5342030" y="3166465"/>
                  <a:pt x="5351457" y="3167204"/>
                </a:cubicBezTo>
                <a:cubicBezTo>
                  <a:pt x="5342887" y="3155138"/>
                  <a:pt x="5335459" y="3141840"/>
                  <a:pt x="5317174" y="3135930"/>
                </a:cubicBezTo>
                <a:close/>
                <a:moveTo>
                  <a:pt x="5076048" y="3126080"/>
                </a:moveTo>
                <a:cubicBezTo>
                  <a:pt x="5069477" y="3127558"/>
                  <a:pt x="5066049" y="3132729"/>
                  <a:pt x="5054621" y="3128789"/>
                </a:cubicBezTo>
                <a:cubicBezTo>
                  <a:pt x="5053479" y="3134945"/>
                  <a:pt x="5052622" y="3141102"/>
                  <a:pt x="5051479" y="3147258"/>
                </a:cubicBezTo>
                <a:cubicBezTo>
                  <a:pt x="5066335" y="3144795"/>
                  <a:pt x="5082905" y="3143810"/>
                  <a:pt x="5083762" y="3126326"/>
                </a:cubicBezTo>
                <a:cubicBezTo>
                  <a:pt x="5080620" y="3125588"/>
                  <a:pt x="5078048" y="3125588"/>
                  <a:pt x="5076048" y="3126080"/>
                </a:cubicBezTo>
                <a:close/>
                <a:moveTo>
                  <a:pt x="980054" y="3126080"/>
                </a:moveTo>
                <a:cubicBezTo>
                  <a:pt x="982054" y="3127065"/>
                  <a:pt x="984054" y="3128050"/>
                  <a:pt x="986053" y="3129035"/>
                </a:cubicBezTo>
                <a:cubicBezTo>
                  <a:pt x="944056" y="3163757"/>
                  <a:pt x="955198" y="3176069"/>
                  <a:pt x="926343" y="3205620"/>
                </a:cubicBezTo>
                <a:cubicBezTo>
                  <a:pt x="909773" y="3193553"/>
                  <a:pt x="950627" y="3157600"/>
                  <a:pt x="980054" y="3126080"/>
                </a:cubicBezTo>
                <a:close/>
                <a:moveTo>
                  <a:pt x="5009482" y="3125095"/>
                </a:moveTo>
                <a:cubicBezTo>
                  <a:pt x="5007768" y="3139870"/>
                  <a:pt x="4977770" y="3124356"/>
                  <a:pt x="4982626" y="3146519"/>
                </a:cubicBezTo>
                <a:cubicBezTo>
                  <a:pt x="5004054" y="3154399"/>
                  <a:pt x="4997197" y="3132236"/>
                  <a:pt x="5018338" y="3140117"/>
                </a:cubicBezTo>
                <a:cubicBezTo>
                  <a:pt x="5018910" y="3136915"/>
                  <a:pt x="5019481" y="3133714"/>
                  <a:pt x="5020052" y="3130759"/>
                </a:cubicBezTo>
                <a:cubicBezTo>
                  <a:pt x="5014339" y="3130266"/>
                  <a:pt x="5013767" y="3126326"/>
                  <a:pt x="5009482" y="3125095"/>
                </a:cubicBezTo>
                <a:close/>
                <a:moveTo>
                  <a:pt x="3740143" y="3111305"/>
                </a:moveTo>
                <a:cubicBezTo>
                  <a:pt x="3731001" y="3159570"/>
                  <a:pt x="3754714" y="3186412"/>
                  <a:pt x="3741286" y="3234185"/>
                </a:cubicBezTo>
                <a:cubicBezTo>
                  <a:pt x="3747857" y="3235662"/>
                  <a:pt x="3757285" y="3234924"/>
                  <a:pt x="3757285" y="3240341"/>
                </a:cubicBezTo>
                <a:cubicBezTo>
                  <a:pt x="3750714" y="3240834"/>
                  <a:pt x="3747571" y="3245020"/>
                  <a:pt x="3744143" y="3248714"/>
                </a:cubicBezTo>
                <a:cubicBezTo>
                  <a:pt x="3775569" y="3264474"/>
                  <a:pt x="3752428" y="3302150"/>
                  <a:pt x="3783283" y="3318403"/>
                </a:cubicBezTo>
                <a:cubicBezTo>
                  <a:pt x="3794996" y="3297964"/>
                  <a:pt x="3765570" y="3293285"/>
                  <a:pt x="3784426" y="3280726"/>
                </a:cubicBezTo>
                <a:cubicBezTo>
                  <a:pt x="3759570" y="3269891"/>
                  <a:pt x="3766141" y="3232461"/>
                  <a:pt x="3767856" y="3212761"/>
                </a:cubicBezTo>
                <a:cubicBezTo>
                  <a:pt x="3766427" y="3224827"/>
                  <a:pt x="3775569" y="3229999"/>
                  <a:pt x="3780712" y="3237632"/>
                </a:cubicBezTo>
                <a:cubicBezTo>
                  <a:pt x="3787283" y="3223596"/>
                  <a:pt x="3773284" y="3223103"/>
                  <a:pt x="3779855" y="3209067"/>
                </a:cubicBezTo>
                <a:cubicBezTo>
                  <a:pt x="3770141" y="3207097"/>
                  <a:pt x="3751000" y="3211530"/>
                  <a:pt x="3758999" y="3197986"/>
                </a:cubicBezTo>
                <a:cubicBezTo>
                  <a:pt x="3766998" y="3198478"/>
                  <a:pt x="3770998" y="3201187"/>
                  <a:pt x="3774998" y="3204142"/>
                </a:cubicBezTo>
                <a:cubicBezTo>
                  <a:pt x="3767856" y="3181487"/>
                  <a:pt x="3780426" y="3141102"/>
                  <a:pt x="3756142" y="3150459"/>
                </a:cubicBezTo>
                <a:cubicBezTo>
                  <a:pt x="3767570" y="3164003"/>
                  <a:pt x="3770141" y="3184442"/>
                  <a:pt x="3759856" y="3193307"/>
                </a:cubicBezTo>
                <a:cubicBezTo>
                  <a:pt x="3752714" y="3166219"/>
                  <a:pt x="3750714" y="3135930"/>
                  <a:pt x="3740143" y="3111305"/>
                </a:cubicBezTo>
                <a:close/>
                <a:moveTo>
                  <a:pt x="5126902" y="3110813"/>
                </a:moveTo>
                <a:cubicBezTo>
                  <a:pt x="5124616" y="3117708"/>
                  <a:pt x="5112332" y="3114260"/>
                  <a:pt x="5103475" y="3113768"/>
                </a:cubicBezTo>
                <a:cubicBezTo>
                  <a:pt x="5108618" y="3133960"/>
                  <a:pt x="5154614" y="3177054"/>
                  <a:pt x="5173470" y="3138393"/>
                </a:cubicBezTo>
                <a:cubicBezTo>
                  <a:pt x="5146901" y="3128789"/>
                  <a:pt x="5142901" y="3128543"/>
                  <a:pt x="5126902" y="3110813"/>
                </a:cubicBezTo>
                <a:close/>
                <a:moveTo>
                  <a:pt x="5598297" y="3110320"/>
                </a:moveTo>
                <a:cubicBezTo>
                  <a:pt x="5634294" y="3128296"/>
                  <a:pt x="5607725" y="3180256"/>
                  <a:pt x="5598583" y="3204881"/>
                </a:cubicBezTo>
                <a:cubicBezTo>
                  <a:pt x="5590869" y="3204388"/>
                  <a:pt x="5583441" y="3203650"/>
                  <a:pt x="5575727" y="3203157"/>
                </a:cubicBezTo>
                <a:cubicBezTo>
                  <a:pt x="5596869" y="3169421"/>
                  <a:pt x="5581441" y="3151690"/>
                  <a:pt x="5598297" y="3110320"/>
                </a:cubicBezTo>
                <a:close/>
                <a:moveTo>
                  <a:pt x="3631008" y="3110320"/>
                </a:moveTo>
                <a:cubicBezTo>
                  <a:pt x="3641864" y="3122140"/>
                  <a:pt x="3616152" y="3132729"/>
                  <a:pt x="3643293" y="3139624"/>
                </a:cubicBezTo>
                <a:cubicBezTo>
                  <a:pt x="3641864" y="3147504"/>
                  <a:pt x="3640150" y="3155384"/>
                  <a:pt x="3639008" y="3163018"/>
                </a:cubicBezTo>
                <a:cubicBezTo>
                  <a:pt x="3628437" y="3148982"/>
                  <a:pt x="3609581" y="3120909"/>
                  <a:pt x="3631008" y="3110320"/>
                </a:cubicBezTo>
                <a:close/>
                <a:moveTo>
                  <a:pt x="5207753" y="3108596"/>
                </a:moveTo>
                <a:cubicBezTo>
                  <a:pt x="5206039" y="3108104"/>
                  <a:pt x="5204039" y="3108843"/>
                  <a:pt x="5200897" y="3112290"/>
                </a:cubicBezTo>
                <a:cubicBezTo>
                  <a:pt x="5213467" y="3114014"/>
                  <a:pt x="5191469" y="3123618"/>
                  <a:pt x="5196897" y="3135684"/>
                </a:cubicBezTo>
                <a:cubicBezTo>
                  <a:pt x="5213753" y="3135438"/>
                  <a:pt x="5226038" y="3129774"/>
                  <a:pt x="5234037" y="3119678"/>
                </a:cubicBezTo>
                <a:cubicBezTo>
                  <a:pt x="5216324" y="3125834"/>
                  <a:pt x="5213182" y="3110566"/>
                  <a:pt x="5207753" y="3108596"/>
                </a:cubicBezTo>
                <a:close/>
                <a:moveTo>
                  <a:pt x="1002338" y="3098254"/>
                </a:moveTo>
                <a:cubicBezTo>
                  <a:pt x="1004909" y="3099485"/>
                  <a:pt x="1000909" y="3106380"/>
                  <a:pt x="980911" y="3122879"/>
                </a:cubicBezTo>
                <a:cubicBezTo>
                  <a:pt x="976625" y="3111305"/>
                  <a:pt x="998338" y="3096776"/>
                  <a:pt x="1002338" y="3098254"/>
                </a:cubicBezTo>
                <a:close/>
                <a:moveTo>
                  <a:pt x="5026623" y="3093329"/>
                </a:moveTo>
                <a:cubicBezTo>
                  <a:pt x="5032337" y="3117954"/>
                  <a:pt x="4995483" y="3097269"/>
                  <a:pt x="4994340" y="3114260"/>
                </a:cubicBezTo>
                <a:cubicBezTo>
                  <a:pt x="5007196" y="3120170"/>
                  <a:pt x="5005768" y="3116969"/>
                  <a:pt x="5027195" y="3121894"/>
                </a:cubicBezTo>
                <a:cubicBezTo>
                  <a:pt x="5027480" y="3107611"/>
                  <a:pt x="5046622" y="3099239"/>
                  <a:pt x="5026623" y="3093329"/>
                </a:cubicBezTo>
                <a:close/>
                <a:moveTo>
                  <a:pt x="3751571" y="3078800"/>
                </a:moveTo>
                <a:cubicBezTo>
                  <a:pt x="3745571" y="3092836"/>
                  <a:pt x="3749000" y="3121155"/>
                  <a:pt x="3763570" y="3108350"/>
                </a:cubicBezTo>
                <a:cubicBezTo>
                  <a:pt x="3750428" y="3104410"/>
                  <a:pt x="3771570" y="3078307"/>
                  <a:pt x="3751571" y="3078800"/>
                </a:cubicBezTo>
                <a:close/>
                <a:moveTo>
                  <a:pt x="5178613" y="3073136"/>
                </a:moveTo>
                <a:cubicBezTo>
                  <a:pt x="5168328" y="3074614"/>
                  <a:pt x="5162614" y="3080770"/>
                  <a:pt x="5154329" y="3084710"/>
                </a:cubicBezTo>
                <a:cubicBezTo>
                  <a:pt x="5163756" y="3094067"/>
                  <a:pt x="5188898" y="3088896"/>
                  <a:pt x="5190612" y="3073628"/>
                </a:cubicBezTo>
                <a:cubicBezTo>
                  <a:pt x="5186041" y="3072643"/>
                  <a:pt x="5182041" y="3072643"/>
                  <a:pt x="5178613" y="3073136"/>
                </a:cubicBezTo>
                <a:close/>
                <a:moveTo>
                  <a:pt x="4974341" y="3065502"/>
                </a:moveTo>
                <a:cubicBezTo>
                  <a:pt x="4970627" y="3077569"/>
                  <a:pt x="4972627" y="3085695"/>
                  <a:pt x="4987769" y="3085449"/>
                </a:cubicBezTo>
                <a:cubicBezTo>
                  <a:pt x="4988912" y="3079292"/>
                  <a:pt x="4990340" y="3072890"/>
                  <a:pt x="4991483" y="3066733"/>
                </a:cubicBezTo>
                <a:cubicBezTo>
                  <a:pt x="4985769" y="3066241"/>
                  <a:pt x="4980055" y="3065748"/>
                  <a:pt x="4974341" y="3065502"/>
                </a:cubicBezTo>
                <a:close/>
                <a:moveTo>
                  <a:pt x="3740143" y="3049988"/>
                </a:moveTo>
                <a:cubicBezTo>
                  <a:pt x="3736143" y="3049988"/>
                  <a:pt x="3732429" y="3050973"/>
                  <a:pt x="3727858" y="3053190"/>
                </a:cubicBezTo>
                <a:cubicBezTo>
                  <a:pt x="3734144" y="3066980"/>
                  <a:pt x="3721859" y="3092836"/>
                  <a:pt x="3742714" y="3097269"/>
                </a:cubicBezTo>
                <a:cubicBezTo>
                  <a:pt x="3740429" y="3086187"/>
                  <a:pt x="3741857" y="3072890"/>
                  <a:pt x="3737286" y="3063532"/>
                </a:cubicBezTo>
                <a:cubicBezTo>
                  <a:pt x="3748714" y="3075106"/>
                  <a:pt x="3762713" y="3057868"/>
                  <a:pt x="3773569" y="3052205"/>
                </a:cubicBezTo>
                <a:cubicBezTo>
                  <a:pt x="3761285" y="3057130"/>
                  <a:pt x="3751571" y="3049742"/>
                  <a:pt x="3740143" y="3049988"/>
                </a:cubicBezTo>
                <a:close/>
                <a:moveTo>
                  <a:pt x="5186326" y="3041123"/>
                </a:moveTo>
                <a:cubicBezTo>
                  <a:pt x="5184041" y="3041369"/>
                  <a:pt x="5181755" y="3042354"/>
                  <a:pt x="5178613" y="3044078"/>
                </a:cubicBezTo>
                <a:cubicBezTo>
                  <a:pt x="5170042" y="3060823"/>
                  <a:pt x="5208610" y="3056883"/>
                  <a:pt x="5206896" y="3046541"/>
                </a:cubicBezTo>
                <a:cubicBezTo>
                  <a:pt x="5196326" y="3045310"/>
                  <a:pt x="5192612" y="3040138"/>
                  <a:pt x="5186326" y="3041123"/>
                </a:cubicBezTo>
                <a:close/>
                <a:moveTo>
                  <a:pt x="1059191" y="3030781"/>
                </a:moveTo>
                <a:cubicBezTo>
                  <a:pt x="1061191" y="3031519"/>
                  <a:pt x="1063191" y="3032504"/>
                  <a:pt x="1065191" y="3033489"/>
                </a:cubicBezTo>
                <a:cubicBezTo>
                  <a:pt x="1033764" y="3058607"/>
                  <a:pt x="1038621" y="3068703"/>
                  <a:pt x="1017480" y="3089635"/>
                </a:cubicBezTo>
                <a:cubicBezTo>
                  <a:pt x="988053" y="3088157"/>
                  <a:pt x="1044335" y="3050727"/>
                  <a:pt x="1059191" y="3030781"/>
                </a:cubicBezTo>
                <a:close/>
                <a:moveTo>
                  <a:pt x="3738429" y="2992612"/>
                </a:moveTo>
                <a:cubicBezTo>
                  <a:pt x="3747571" y="3015021"/>
                  <a:pt x="3734429" y="3028564"/>
                  <a:pt x="3746143" y="3045310"/>
                </a:cubicBezTo>
                <a:cubicBezTo>
                  <a:pt x="3750428" y="3023393"/>
                  <a:pt x="3754999" y="3000984"/>
                  <a:pt x="3738429" y="2992612"/>
                </a:cubicBezTo>
                <a:close/>
                <a:moveTo>
                  <a:pt x="5154043" y="2990149"/>
                </a:moveTo>
                <a:cubicBezTo>
                  <a:pt x="5152900" y="2996552"/>
                  <a:pt x="5151757" y="3002462"/>
                  <a:pt x="5150615" y="3008618"/>
                </a:cubicBezTo>
                <a:cubicBezTo>
                  <a:pt x="5163185" y="3011080"/>
                  <a:pt x="5172042" y="3009357"/>
                  <a:pt x="5174899" y="3001230"/>
                </a:cubicBezTo>
                <a:cubicBezTo>
                  <a:pt x="5158900" y="3003447"/>
                  <a:pt x="5165185" y="2991134"/>
                  <a:pt x="5154043" y="2990149"/>
                </a:cubicBezTo>
                <a:close/>
                <a:moveTo>
                  <a:pt x="5189755" y="2983500"/>
                </a:moveTo>
                <a:cubicBezTo>
                  <a:pt x="5208610" y="3004185"/>
                  <a:pt x="5179184" y="2999753"/>
                  <a:pt x="5176041" y="3025117"/>
                </a:cubicBezTo>
                <a:cubicBezTo>
                  <a:pt x="5196897" y="3034228"/>
                  <a:pt x="5190326" y="3013789"/>
                  <a:pt x="5201468" y="3012804"/>
                </a:cubicBezTo>
                <a:cubicBezTo>
                  <a:pt x="5207182" y="3013297"/>
                  <a:pt x="5212896" y="3013789"/>
                  <a:pt x="5218324" y="3014282"/>
                </a:cubicBezTo>
                <a:cubicBezTo>
                  <a:pt x="5221467" y="3000245"/>
                  <a:pt x="5191183" y="2998768"/>
                  <a:pt x="5212039" y="2985224"/>
                </a:cubicBezTo>
                <a:cubicBezTo>
                  <a:pt x="5204611" y="2984732"/>
                  <a:pt x="5197183" y="2983993"/>
                  <a:pt x="5189755" y="2983500"/>
                </a:cubicBezTo>
                <a:close/>
                <a:moveTo>
                  <a:pt x="5650293" y="2983254"/>
                </a:moveTo>
                <a:cubicBezTo>
                  <a:pt x="5659150" y="2985963"/>
                  <a:pt x="5640580" y="3012804"/>
                  <a:pt x="5642865" y="3047280"/>
                </a:cubicBezTo>
                <a:cubicBezTo>
                  <a:pt x="5638866" y="3044325"/>
                  <a:pt x="5634580" y="3041616"/>
                  <a:pt x="5626866" y="3041123"/>
                </a:cubicBezTo>
                <a:cubicBezTo>
                  <a:pt x="5626295" y="3059100"/>
                  <a:pt x="5624867" y="3061070"/>
                  <a:pt x="5631438" y="3079539"/>
                </a:cubicBezTo>
                <a:cubicBezTo>
                  <a:pt x="5622867" y="3076830"/>
                  <a:pt x="5629152" y="3064271"/>
                  <a:pt x="5610582" y="3068211"/>
                </a:cubicBezTo>
                <a:cubicBezTo>
                  <a:pt x="5613439" y="3029549"/>
                  <a:pt x="5633152" y="3022408"/>
                  <a:pt x="5630295" y="2989164"/>
                </a:cubicBezTo>
                <a:cubicBezTo>
                  <a:pt x="5641151" y="2983993"/>
                  <a:pt x="5647151" y="2982269"/>
                  <a:pt x="5650293" y="2983254"/>
                </a:cubicBezTo>
                <a:close/>
                <a:moveTo>
                  <a:pt x="5215181" y="2952226"/>
                </a:moveTo>
                <a:cubicBezTo>
                  <a:pt x="5207753" y="2951980"/>
                  <a:pt x="5200611" y="2954196"/>
                  <a:pt x="5199468" y="2960599"/>
                </a:cubicBezTo>
                <a:cubicBezTo>
                  <a:pt x="5213182" y="2965524"/>
                  <a:pt x="5224038" y="2969710"/>
                  <a:pt x="5234037" y="2958629"/>
                </a:cubicBezTo>
                <a:cubicBezTo>
                  <a:pt x="5231180" y="2955181"/>
                  <a:pt x="5222895" y="2952473"/>
                  <a:pt x="5215181" y="2952226"/>
                </a:cubicBezTo>
                <a:close/>
                <a:moveTo>
                  <a:pt x="5185755" y="2940652"/>
                </a:moveTo>
                <a:cubicBezTo>
                  <a:pt x="5184326" y="2948286"/>
                  <a:pt x="5169470" y="2941884"/>
                  <a:pt x="5167185" y="2948532"/>
                </a:cubicBezTo>
                <a:cubicBezTo>
                  <a:pt x="5178041" y="2952473"/>
                  <a:pt x="5164328" y="2972173"/>
                  <a:pt x="5186326" y="2968971"/>
                </a:cubicBezTo>
                <a:cubicBezTo>
                  <a:pt x="5186612" y="2960106"/>
                  <a:pt x="5194611" y="2959368"/>
                  <a:pt x="5195469" y="2950995"/>
                </a:cubicBezTo>
                <a:cubicBezTo>
                  <a:pt x="5191183" y="2949517"/>
                  <a:pt x="5184326" y="2949764"/>
                  <a:pt x="5184898" y="2945085"/>
                </a:cubicBezTo>
                <a:cubicBezTo>
                  <a:pt x="5188040" y="2945331"/>
                  <a:pt x="5192040" y="2942130"/>
                  <a:pt x="5185755" y="2940652"/>
                </a:cubicBezTo>
                <a:close/>
                <a:moveTo>
                  <a:pt x="5031480" y="2937451"/>
                </a:moveTo>
                <a:cubicBezTo>
                  <a:pt x="5031194" y="2946316"/>
                  <a:pt x="5023481" y="2947301"/>
                  <a:pt x="5022909" y="2955674"/>
                </a:cubicBezTo>
                <a:cubicBezTo>
                  <a:pt x="5035480" y="2958136"/>
                  <a:pt x="5044051" y="2956166"/>
                  <a:pt x="5046908" y="2948040"/>
                </a:cubicBezTo>
                <a:cubicBezTo>
                  <a:pt x="5038908" y="2946316"/>
                  <a:pt x="5038623" y="2939667"/>
                  <a:pt x="5031480" y="2937451"/>
                </a:cubicBezTo>
                <a:close/>
                <a:moveTo>
                  <a:pt x="5382884" y="2928340"/>
                </a:moveTo>
                <a:cubicBezTo>
                  <a:pt x="5377170" y="2933265"/>
                  <a:pt x="5373170" y="2940160"/>
                  <a:pt x="5372884" y="2950995"/>
                </a:cubicBezTo>
                <a:cubicBezTo>
                  <a:pt x="5393740" y="2952719"/>
                  <a:pt x="5404597" y="2944346"/>
                  <a:pt x="5415739" y="2935727"/>
                </a:cubicBezTo>
                <a:cubicBezTo>
                  <a:pt x="5404882" y="2928586"/>
                  <a:pt x="5398883" y="2936712"/>
                  <a:pt x="5382884" y="2928340"/>
                </a:cubicBezTo>
                <a:close/>
                <a:moveTo>
                  <a:pt x="5097761" y="2919228"/>
                </a:moveTo>
                <a:cubicBezTo>
                  <a:pt x="5100332" y="2936466"/>
                  <a:pt x="5071763" y="2920952"/>
                  <a:pt x="5072049" y="2935974"/>
                </a:cubicBezTo>
                <a:cubicBezTo>
                  <a:pt x="5078905" y="2943854"/>
                  <a:pt x="5100618" y="2942130"/>
                  <a:pt x="5096904" y="2957151"/>
                </a:cubicBezTo>
                <a:cubicBezTo>
                  <a:pt x="5080048" y="2952473"/>
                  <a:pt x="5086333" y="2952965"/>
                  <a:pt x="5068335" y="2954689"/>
                </a:cubicBezTo>
                <a:cubicBezTo>
                  <a:pt x="5072049" y="2944346"/>
                  <a:pt x="5070335" y="2936959"/>
                  <a:pt x="5060621" y="2934989"/>
                </a:cubicBezTo>
                <a:cubicBezTo>
                  <a:pt x="5058621" y="2946070"/>
                  <a:pt x="5068049" y="2949764"/>
                  <a:pt x="5061192" y="2963554"/>
                </a:cubicBezTo>
                <a:cubicBezTo>
                  <a:pt x="5070906" y="2968971"/>
                  <a:pt x="5082619" y="2951241"/>
                  <a:pt x="5083762" y="2965278"/>
                </a:cubicBezTo>
                <a:cubicBezTo>
                  <a:pt x="5068335" y="2967248"/>
                  <a:pt x="5072906" y="2990888"/>
                  <a:pt x="5051479" y="2986455"/>
                </a:cubicBezTo>
                <a:cubicBezTo>
                  <a:pt x="5052907" y="2980545"/>
                  <a:pt x="5060050" y="2980791"/>
                  <a:pt x="5059764" y="2972911"/>
                </a:cubicBezTo>
                <a:cubicBezTo>
                  <a:pt x="5045765" y="2973650"/>
                  <a:pt x="5048907" y="2963308"/>
                  <a:pt x="5032337" y="2966016"/>
                </a:cubicBezTo>
                <a:cubicBezTo>
                  <a:pt x="5043194" y="2989164"/>
                  <a:pt x="5038337" y="2975620"/>
                  <a:pt x="5022338" y="2988918"/>
                </a:cubicBezTo>
                <a:cubicBezTo>
                  <a:pt x="5028623" y="2999753"/>
                  <a:pt x="5037480" y="2984239"/>
                  <a:pt x="5038623" y="2995074"/>
                </a:cubicBezTo>
                <a:cubicBezTo>
                  <a:pt x="5036337" y="3003693"/>
                  <a:pt x="5019481" y="2996552"/>
                  <a:pt x="5019195" y="3007387"/>
                </a:cubicBezTo>
                <a:cubicBezTo>
                  <a:pt x="5022909" y="3025363"/>
                  <a:pt x="5033480" y="3052205"/>
                  <a:pt x="5016338" y="3054421"/>
                </a:cubicBezTo>
                <a:cubicBezTo>
                  <a:pt x="5013481" y="3066241"/>
                  <a:pt x="5022338" y="3069935"/>
                  <a:pt x="5030052" y="3074860"/>
                </a:cubicBezTo>
                <a:cubicBezTo>
                  <a:pt x="5030623" y="3064517"/>
                  <a:pt x="5037194" y="3060085"/>
                  <a:pt x="5049479" y="3062055"/>
                </a:cubicBezTo>
                <a:cubicBezTo>
                  <a:pt x="5046622" y="3070920"/>
                  <a:pt x="5054050" y="3072890"/>
                  <a:pt x="5051764" y="3081016"/>
                </a:cubicBezTo>
                <a:cubicBezTo>
                  <a:pt x="5062621" y="3083479"/>
                  <a:pt x="5063764" y="3075599"/>
                  <a:pt x="5070335" y="3073136"/>
                </a:cubicBezTo>
                <a:cubicBezTo>
                  <a:pt x="5082905" y="3080524"/>
                  <a:pt x="5057478" y="3086680"/>
                  <a:pt x="5072620" y="3092344"/>
                </a:cubicBezTo>
                <a:cubicBezTo>
                  <a:pt x="5077763" y="3066241"/>
                  <a:pt x="5103475" y="3095791"/>
                  <a:pt x="5120331" y="3082001"/>
                </a:cubicBezTo>
                <a:cubicBezTo>
                  <a:pt x="5095476" y="3072643"/>
                  <a:pt x="5112617" y="3058361"/>
                  <a:pt x="5097761" y="3047033"/>
                </a:cubicBezTo>
                <a:cubicBezTo>
                  <a:pt x="5087476" y="3049003"/>
                  <a:pt x="5094333" y="3069196"/>
                  <a:pt x="5082619" y="3069688"/>
                </a:cubicBezTo>
                <a:cubicBezTo>
                  <a:pt x="5072049" y="3054667"/>
                  <a:pt x="5065763" y="3061316"/>
                  <a:pt x="5057764" y="3048511"/>
                </a:cubicBezTo>
                <a:cubicBezTo>
                  <a:pt x="5054621" y="3035213"/>
                  <a:pt x="5091190" y="3036937"/>
                  <a:pt x="5078048" y="3031273"/>
                </a:cubicBezTo>
                <a:cubicBezTo>
                  <a:pt x="5059478" y="3032504"/>
                  <a:pt x="5062049" y="3020931"/>
                  <a:pt x="5049479" y="3028811"/>
                </a:cubicBezTo>
                <a:cubicBezTo>
                  <a:pt x="5054907" y="3014528"/>
                  <a:pt x="5039765" y="3008864"/>
                  <a:pt x="5059478" y="3006155"/>
                </a:cubicBezTo>
                <a:cubicBezTo>
                  <a:pt x="5064049" y="3012804"/>
                  <a:pt x="5072906" y="3016498"/>
                  <a:pt x="5079477" y="3021669"/>
                </a:cubicBezTo>
                <a:cubicBezTo>
                  <a:pt x="5084619" y="2997044"/>
                  <a:pt x="5081191" y="3018222"/>
                  <a:pt x="5097475" y="3018468"/>
                </a:cubicBezTo>
                <a:cubicBezTo>
                  <a:pt x="5098333" y="3012065"/>
                  <a:pt x="5101761" y="3008618"/>
                  <a:pt x="5105475" y="3005170"/>
                </a:cubicBezTo>
                <a:cubicBezTo>
                  <a:pt x="5091762" y="2999014"/>
                  <a:pt x="5084619" y="2988425"/>
                  <a:pt x="5075763" y="2978821"/>
                </a:cubicBezTo>
                <a:cubicBezTo>
                  <a:pt x="5091190" y="2972419"/>
                  <a:pt x="5109189" y="2948040"/>
                  <a:pt x="5124902" y="2959368"/>
                </a:cubicBezTo>
                <a:cubicBezTo>
                  <a:pt x="5110617" y="2949517"/>
                  <a:pt x="5112332" y="2929079"/>
                  <a:pt x="5097761" y="2919228"/>
                </a:cubicBezTo>
                <a:close/>
                <a:moveTo>
                  <a:pt x="3694718" y="2917505"/>
                </a:moveTo>
                <a:cubicBezTo>
                  <a:pt x="3693575" y="2918982"/>
                  <a:pt x="3693004" y="2920460"/>
                  <a:pt x="3692147" y="2922184"/>
                </a:cubicBezTo>
                <a:cubicBezTo>
                  <a:pt x="3692718" y="2922430"/>
                  <a:pt x="3693289" y="2922676"/>
                  <a:pt x="3693575" y="2922676"/>
                </a:cubicBezTo>
                <a:cubicBezTo>
                  <a:pt x="3693861" y="2920952"/>
                  <a:pt x="3694146" y="2919228"/>
                  <a:pt x="3694718" y="2917505"/>
                </a:cubicBezTo>
                <a:close/>
                <a:moveTo>
                  <a:pt x="5196326" y="2913072"/>
                </a:moveTo>
                <a:cubicBezTo>
                  <a:pt x="5196326" y="2931049"/>
                  <a:pt x="5209468" y="2940160"/>
                  <a:pt x="5230895" y="2944100"/>
                </a:cubicBezTo>
                <a:cubicBezTo>
                  <a:pt x="5236894" y="2937944"/>
                  <a:pt x="5260035" y="2905192"/>
                  <a:pt x="5236037" y="2916273"/>
                </a:cubicBezTo>
                <a:cubicBezTo>
                  <a:pt x="5248893" y="2921691"/>
                  <a:pt x="5214039" y="2921937"/>
                  <a:pt x="5210896" y="2928586"/>
                </a:cubicBezTo>
                <a:cubicBezTo>
                  <a:pt x="5208896" y="2921445"/>
                  <a:pt x="5204039" y="2916273"/>
                  <a:pt x="5196326" y="2913072"/>
                </a:cubicBezTo>
                <a:close/>
                <a:moveTo>
                  <a:pt x="5059192" y="2911348"/>
                </a:moveTo>
                <a:cubicBezTo>
                  <a:pt x="5061478" y="2928586"/>
                  <a:pt x="5031194" y="2911102"/>
                  <a:pt x="5038051" y="2933265"/>
                </a:cubicBezTo>
                <a:cubicBezTo>
                  <a:pt x="5051479" y="2932772"/>
                  <a:pt x="5062621" y="2929571"/>
                  <a:pt x="5073763" y="2926616"/>
                </a:cubicBezTo>
                <a:cubicBezTo>
                  <a:pt x="5076620" y="2916520"/>
                  <a:pt x="5071477" y="2911348"/>
                  <a:pt x="5059192" y="2911348"/>
                </a:cubicBezTo>
                <a:close/>
                <a:moveTo>
                  <a:pt x="5369170" y="2908147"/>
                </a:moveTo>
                <a:cubicBezTo>
                  <a:pt x="5349458" y="2931787"/>
                  <a:pt x="5382884" y="2926370"/>
                  <a:pt x="5396311" y="2915288"/>
                </a:cubicBezTo>
                <a:cubicBezTo>
                  <a:pt x="5379741" y="2917751"/>
                  <a:pt x="5382884" y="2907408"/>
                  <a:pt x="5369170" y="2908147"/>
                </a:cubicBezTo>
                <a:close/>
                <a:moveTo>
                  <a:pt x="5663150" y="2907655"/>
                </a:moveTo>
                <a:cubicBezTo>
                  <a:pt x="5670006" y="2909378"/>
                  <a:pt x="5667149" y="2917258"/>
                  <a:pt x="5661435" y="2917012"/>
                </a:cubicBezTo>
                <a:cubicBezTo>
                  <a:pt x="5661721" y="2922922"/>
                  <a:pt x="5677149" y="2924400"/>
                  <a:pt x="5678291" y="2918490"/>
                </a:cubicBezTo>
                <a:cubicBezTo>
                  <a:pt x="5691719" y="2924154"/>
                  <a:pt x="5667435" y="2935727"/>
                  <a:pt x="5672577" y="2950995"/>
                </a:cubicBezTo>
                <a:cubicBezTo>
                  <a:pt x="5663150" y="2951734"/>
                  <a:pt x="5663721" y="2945824"/>
                  <a:pt x="5656293" y="2944839"/>
                </a:cubicBezTo>
                <a:cubicBezTo>
                  <a:pt x="5650293" y="2957151"/>
                  <a:pt x="5666578" y="2954935"/>
                  <a:pt x="5670863" y="2960353"/>
                </a:cubicBezTo>
                <a:cubicBezTo>
                  <a:pt x="5662864" y="2966509"/>
                  <a:pt x="5641723" y="2965278"/>
                  <a:pt x="5662864" y="2973896"/>
                </a:cubicBezTo>
                <a:cubicBezTo>
                  <a:pt x="5660007" y="2980053"/>
                  <a:pt x="5648008" y="2976605"/>
                  <a:pt x="5639437" y="2976605"/>
                </a:cubicBezTo>
                <a:cubicBezTo>
                  <a:pt x="5649436" y="2949764"/>
                  <a:pt x="5657436" y="2926124"/>
                  <a:pt x="5663150" y="2907655"/>
                </a:cubicBezTo>
                <a:close/>
                <a:moveTo>
                  <a:pt x="1159184" y="2907408"/>
                </a:moveTo>
                <a:cubicBezTo>
                  <a:pt x="1150899" y="2905685"/>
                  <a:pt x="1138042" y="2921199"/>
                  <a:pt x="1126615" y="2931295"/>
                </a:cubicBezTo>
                <a:cubicBezTo>
                  <a:pt x="1134900" y="2933019"/>
                  <a:pt x="1147756" y="2917505"/>
                  <a:pt x="1159184" y="2907408"/>
                </a:cubicBezTo>
                <a:close/>
                <a:moveTo>
                  <a:pt x="5410025" y="2840428"/>
                </a:moveTo>
                <a:cubicBezTo>
                  <a:pt x="5407168" y="2869732"/>
                  <a:pt x="5400311" y="2862344"/>
                  <a:pt x="5380598" y="2875888"/>
                </a:cubicBezTo>
                <a:cubicBezTo>
                  <a:pt x="5384884" y="2877366"/>
                  <a:pt x="5386312" y="2880567"/>
                  <a:pt x="5384598" y="2885738"/>
                </a:cubicBezTo>
                <a:cubicBezTo>
                  <a:pt x="5403454" y="2889432"/>
                  <a:pt x="5416596" y="2886477"/>
                  <a:pt x="5430595" y="2884753"/>
                </a:cubicBezTo>
                <a:cubicBezTo>
                  <a:pt x="5409453" y="2866284"/>
                  <a:pt x="5436023" y="2851509"/>
                  <a:pt x="5410025" y="2840428"/>
                </a:cubicBezTo>
                <a:close/>
                <a:moveTo>
                  <a:pt x="1228893" y="2836488"/>
                </a:moveTo>
                <a:cubicBezTo>
                  <a:pt x="1220608" y="2842644"/>
                  <a:pt x="1211180" y="2853972"/>
                  <a:pt x="1205181" y="2851509"/>
                </a:cubicBezTo>
                <a:cubicBezTo>
                  <a:pt x="1213466" y="2845107"/>
                  <a:pt x="1222894" y="2834025"/>
                  <a:pt x="1228893" y="2836488"/>
                </a:cubicBezTo>
                <a:close/>
                <a:moveTo>
                  <a:pt x="5273749" y="2831809"/>
                </a:moveTo>
                <a:cubicBezTo>
                  <a:pt x="5261178" y="2829347"/>
                  <a:pt x="5249750" y="2851017"/>
                  <a:pt x="5230609" y="2849539"/>
                </a:cubicBezTo>
                <a:cubicBezTo>
                  <a:pt x="5240608" y="2850032"/>
                  <a:pt x="5244322" y="2854218"/>
                  <a:pt x="5245751" y="2860128"/>
                </a:cubicBezTo>
                <a:cubicBezTo>
                  <a:pt x="5225466" y="2866284"/>
                  <a:pt x="5225466" y="2894111"/>
                  <a:pt x="5199468" y="2894357"/>
                </a:cubicBezTo>
                <a:cubicBezTo>
                  <a:pt x="5210896" y="2893865"/>
                  <a:pt x="5209753" y="2901498"/>
                  <a:pt x="5215181" y="2905192"/>
                </a:cubicBezTo>
                <a:cubicBezTo>
                  <a:pt x="5216896" y="2901498"/>
                  <a:pt x="5220610" y="2900021"/>
                  <a:pt x="5226895" y="2901252"/>
                </a:cubicBezTo>
                <a:cubicBezTo>
                  <a:pt x="5212039" y="2880567"/>
                  <a:pt x="5263749" y="2883276"/>
                  <a:pt x="5238608" y="2869239"/>
                </a:cubicBezTo>
                <a:cubicBezTo>
                  <a:pt x="5256607" y="2862344"/>
                  <a:pt x="5261750" y="2841905"/>
                  <a:pt x="5279177" y="2834518"/>
                </a:cubicBezTo>
                <a:cubicBezTo>
                  <a:pt x="5277177" y="2833040"/>
                  <a:pt x="5275463" y="2832302"/>
                  <a:pt x="5273749" y="2831809"/>
                </a:cubicBezTo>
                <a:close/>
                <a:moveTo>
                  <a:pt x="5254321" y="2813586"/>
                </a:moveTo>
                <a:cubicBezTo>
                  <a:pt x="5252607" y="2822944"/>
                  <a:pt x="5237751" y="2818265"/>
                  <a:pt x="5239751" y="2831317"/>
                </a:cubicBezTo>
                <a:cubicBezTo>
                  <a:pt x="5246893" y="2832055"/>
                  <a:pt x="5246322" y="2837965"/>
                  <a:pt x="5255750" y="2837473"/>
                </a:cubicBezTo>
                <a:cubicBezTo>
                  <a:pt x="5253750" y="2830332"/>
                  <a:pt x="5266892" y="2813833"/>
                  <a:pt x="5254321" y="2813586"/>
                </a:cubicBezTo>
                <a:close/>
                <a:moveTo>
                  <a:pt x="5111189" y="2811370"/>
                </a:moveTo>
                <a:cubicBezTo>
                  <a:pt x="5108618" y="2827130"/>
                  <a:pt x="5099190" y="2835257"/>
                  <a:pt x="5088619" y="2842644"/>
                </a:cubicBezTo>
                <a:cubicBezTo>
                  <a:pt x="5079191" y="2831070"/>
                  <a:pt x="5052050" y="2847815"/>
                  <a:pt x="5036051" y="2847815"/>
                </a:cubicBezTo>
                <a:cubicBezTo>
                  <a:pt x="5042622" y="2849293"/>
                  <a:pt x="5040908" y="2855695"/>
                  <a:pt x="5039194" y="2862344"/>
                </a:cubicBezTo>
                <a:cubicBezTo>
                  <a:pt x="5063478" y="2859636"/>
                  <a:pt x="5085191" y="2878843"/>
                  <a:pt x="5109475" y="2853972"/>
                </a:cubicBezTo>
                <a:cubicBezTo>
                  <a:pt x="5105189" y="2860374"/>
                  <a:pt x="5111760" y="2878351"/>
                  <a:pt x="5099475" y="2876627"/>
                </a:cubicBezTo>
                <a:cubicBezTo>
                  <a:pt x="5088905" y="2866038"/>
                  <a:pt x="5068906" y="2876627"/>
                  <a:pt x="5058621" y="2882783"/>
                </a:cubicBezTo>
                <a:cubicBezTo>
                  <a:pt x="5071763" y="2882537"/>
                  <a:pt x="5079477" y="2885738"/>
                  <a:pt x="5079477" y="2893865"/>
                </a:cubicBezTo>
                <a:cubicBezTo>
                  <a:pt x="5064906" y="2895588"/>
                  <a:pt x="5038623" y="2873426"/>
                  <a:pt x="5033480" y="2894850"/>
                </a:cubicBezTo>
                <a:cubicBezTo>
                  <a:pt x="5067763" y="2894603"/>
                  <a:pt x="5076048" y="2917258"/>
                  <a:pt x="5101189" y="2900513"/>
                </a:cubicBezTo>
                <a:cubicBezTo>
                  <a:pt x="5099475" y="2909871"/>
                  <a:pt x="5084619" y="2905192"/>
                  <a:pt x="5086619" y="2918490"/>
                </a:cubicBezTo>
                <a:cubicBezTo>
                  <a:pt x="5099761" y="2921445"/>
                  <a:pt x="5100332" y="2910856"/>
                  <a:pt x="5115760" y="2916027"/>
                </a:cubicBezTo>
                <a:cubicBezTo>
                  <a:pt x="5108903" y="2894357"/>
                  <a:pt x="5122902" y="2904207"/>
                  <a:pt x="5133187" y="2912580"/>
                </a:cubicBezTo>
                <a:cubicBezTo>
                  <a:pt x="5125473" y="2893372"/>
                  <a:pt x="5111189" y="2894603"/>
                  <a:pt x="5117474" y="2873426"/>
                </a:cubicBezTo>
                <a:cubicBezTo>
                  <a:pt x="5130330" y="2887708"/>
                  <a:pt x="5130902" y="2868993"/>
                  <a:pt x="5146615" y="2871209"/>
                </a:cubicBezTo>
                <a:cubicBezTo>
                  <a:pt x="5139187" y="2877366"/>
                  <a:pt x="5138330" y="2881798"/>
                  <a:pt x="5149757" y="2885492"/>
                </a:cubicBezTo>
                <a:cubicBezTo>
                  <a:pt x="5167471" y="2875888"/>
                  <a:pt x="5142044" y="2855449"/>
                  <a:pt x="5171756" y="2859143"/>
                </a:cubicBezTo>
                <a:cubicBezTo>
                  <a:pt x="5170899" y="2863576"/>
                  <a:pt x="5170042" y="2868254"/>
                  <a:pt x="5169185" y="2872933"/>
                </a:cubicBezTo>
                <a:cubicBezTo>
                  <a:pt x="5194040" y="2880813"/>
                  <a:pt x="5189755" y="2858158"/>
                  <a:pt x="5206325" y="2857173"/>
                </a:cubicBezTo>
                <a:cubicBezTo>
                  <a:pt x="5206896" y="2860867"/>
                  <a:pt x="5204896" y="2866284"/>
                  <a:pt x="5210325" y="2866777"/>
                </a:cubicBezTo>
                <a:cubicBezTo>
                  <a:pt x="5211467" y="2860621"/>
                  <a:pt x="5212610" y="2854218"/>
                  <a:pt x="5213753" y="2848062"/>
                </a:cubicBezTo>
                <a:cubicBezTo>
                  <a:pt x="5190897" y="2841167"/>
                  <a:pt x="5173756" y="2854957"/>
                  <a:pt x="5162899" y="2844122"/>
                </a:cubicBezTo>
                <a:cubicBezTo>
                  <a:pt x="5160614" y="2853479"/>
                  <a:pt x="5138615" y="2869239"/>
                  <a:pt x="5132044" y="2855695"/>
                </a:cubicBezTo>
                <a:cubicBezTo>
                  <a:pt x="5136616" y="2854957"/>
                  <a:pt x="5143472" y="2856680"/>
                  <a:pt x="5144329" y="2852002"/>
                </a:cubicBezTo>
                <a:cubicBezTo>
                  <a:pt x="5135473" y="2850770"/>
                  <a:pt x="5124616" y="2850770"/>
                  <a:pt x="5128902" y="2841167"/>
                </a:cubicBezTo>
                <a:cubicBezTo>
                  <a:pt x="5145472" y="2838704"/>
                  <a:pt x="5142329" y="2849047"/>
                  <a:pt x="5156328" y="2848062"/>
                </a:cubicBezTo>
                <a:cubicBezTo>
                  <a:pt x="5154043" y="2834518"/>
                  <a:pt x="5166613" y="2836734"/>
                  <a:pt x="5166328" y="2825406"/>
                </a:cubicBezTo>
                <a:cubicBezTo>
                  <a:pt x="5135473" y="2832794"/>
                  <a:pt x="5136044" y="2817034"/>
                  <a:pt x="5111189" y="2811370"/>
                </a:cubicBezTo>
                <a:close/>
                <a:moveTo>
                  <a:pt x="5205468" y="2786745"/>
                </a:moveTo>
                <a:cubicBezTo>
                  <a:pt x="5201754" y="2787237"/>
                  <a:pt x="5198325" y="2788222"/>
                  <a:pt x="5195754" y="2789700"/>
                </a:cubicBezTo>
                <a:cubicBezTo>
                  <a:pt x="5189469" y="2813094"/>
                  <a:pt x="5208896" y="2819496"/>
                  <a:pt x="5229180" y="2825653"/>
                </a:cubicBezTo>
                <a:cubicBezTo>
                  <a:pt x="5224895" y="2810139"/>
                  <a:pt x="5248036" y="2823683"/>
                  <a:pt x="5243751" y="2807923"/>
                </a:cubicBezTo>
                <a:cubicBezTo>
                  <a:pt x="5211753" y="2807430"/>
                  <a:pt x="5195754" y="2803490"/>
                  <a:pt x="5218895" y="2786991"/>
                </a:cubicBezTo>
                <a:cubicBezTo>
                  <a:pt x="5214039" y="2786499"/>
                  <a:pt x="5209468" y="2786252"/>
                  <a:pt x="5205468" y="2786745"/>
                </a:cubicBezTo>
                <a:close/>
                <a:moveTo>
                  <a:pt x="5440594" y="2781574"/>
                </a:moveTo>
                <a:cubicBezTo>
                  <a:pt x="5422881" y="2784775"/>
                  <a:pt x="5415167" y="2815556"/>
                  <a:pt x="5430880" y="2818511"/>
                </a:cubicBezTo>
                <a:cubicBezTo>
                  <a:pt x="5450022" y="2808169"/>
                  <a:pt x="5436880" y="2797826"/>
                  <a:pt x="5448879" y="2782066"/>
                </a:cubicBezTo>
                <a:cubicBezTo>
                  <a:pt x="5446022" y="2781327"/>
                  <a:pt x="5443165" y="2781081"/>
                  <a:pt x="5440594" y="2781574"/>
                </a:cubicBezTo>
                <a:close/>
                <a:moveTo>
                  <a:pt x="5518588" y="2776402"/>
                </a:moveTo>
                <a:cubicBezTo>
                  <a:pt x="5540301" y="2784775"/>
                  <a:pt x="5534587" y="2789946"/>
                  <a:pt x="5536016" y="2806445"/>
                </a:cubicBezTo>
                <a:cubicBezTo>
                  <a:pt x="5529445" y="2805214"/>
                  <a:pt x="5525731" y="2806445"/>
                  <a:pt x="5523731" y="2810139"/>
                </a:cubicBezTo>
                <a:cubicBezTo>
                  <a:pt x="5516874" y="2802259"/>
                  <a:pt x="5518588" y="2788715"/>
                  <a:pt x="5518588" y="2776402"/>
                </a:cubicBezTo>
                <a:close/>
                <a:moveTo>
                  <a:pt x="5467735" y="2774186"/>
                </a:moveTo>
                <a:cubicBezTo>
                  <a:pt x="5454879" y="2792162"/>
                  <a:pt x="5436594" y="2827869"/>
                  <a:pt x="5449450" y="2843875"/>
                </a:cubicBezTo>
                <a:cubicBezTo>
                  <a:pt x="5457164" y="2828115"/>
                  <a:pt x="5491162" y="2786499"/>
                  <a:pt x="5467735" y="2774186"/>
                </a:cubicBezTo>
                <a:close/>
                <a:moveTo>
                  <a:pt x="5356886" y="2764582"/>
                </a:moveTo>
                <a:cubicBezTo>
                  <a:pt x="5362600" y="2765075"/>
                  <a:pt x="5368028" y="2765567"/>
                  <a:pt x="5373742" y="2766060"/>
                </a:cubicBezTo>
                <a:cubicBezTo>
                  <a:pt x="5364885" y="2771231"/>
                  <a:pt x="5364599" y="2786006"/>
                  <a:pt x="5362314" y="2798319"/>
                </a:cubicBezTo>
                <a:cubicBezTo>
                  <a:pt x="5355171" y="2790439"/>
                  <a:pt x="5356886" y="2776895"/>
                  <a:pt x="5356886" y="2764582"/>
                </a:cubicBezTo>
                <a:close/>
                <a:moveTo>
                  <a:pt x="5282891" y="2749807"/>
                </a:moveTo>
                <a:cubicBezTo>
                  <a:pt x="5284605" y="2762612"/>
                  <a:pt x="5269749" y="2758180"/>
                  <a:pt x="5268035" y="2767291"/>
                </a:cubicBezTo>
                <a:cubicBezTo>
                  <a:pt x="5275463" y="2769507"/>
                  <a:pt x="5277748" y="2774679"/>
                  <a:pt x="5289748" y="2773694"/>
                </a:cubicBezTo>
                <a:cubicBezTo>
                  <a:pt x="5279748" y="2753009"/>
                  <a:pt x="5299175" y="2766060"/>
                  <a:pt x="5310318" y="2756702"/>
                </a:cubicBezTo>
                <a:cubicBezTo>
                  <a:pt x="5304318" y="2752270"/>
                  <a:pt x="5296318" y="2749315"/>
                  <a:pt x="5282891" y="2749807"/>
                </a:cubicBezTo>
                <a:close/>
                <a:moveTo>
                  <a:pt x="5134616" y="2746852"/>
                </a:moveTo>
                <a:cubicBezTo>
                  <a:pt x="5135187" y="2769754"/>
                  <a:pt x="5118617" y="2774679"/>
                  <a:pt x="5100047" y="2777387"/>
                </a:cubicBezTo>
                <a:cubicBezTo>
                  <a:pt x="5113189" y="2793147"/>
                  <a:pt x="5084619" y="2811863"/>
                  <a:pt x="5097475" y="2824421"/>
                </a:cubicBezTo>
                <a:cubicBezTo>
                  <a:pt x="5096047" y="2791916"/>
                  <a:pt x="5163756" y="2791177"/>
                  <a:pt x="5172613" y="2821220"/>
                </a:cubicBezTo>
                <a:cubicBezTo>
                  <a:pt x="5178327" y="2816049"/>
                  <a:pt x="5182327" y="2809400"/>
                  <a:pt x="5182612" y="2798319"/>
                </a:cubicBezTo>
                <a:cubicBezTo>
                  <a:pt x="5162899" y="2795117"/>
                  <a:pt x="5170899" y="2784282"/>
                  <a:pt x="5149472" y="2790685"/>
                </a:cubicBezTo>
                <a:cubicBezTo>
                  <a:pt x="5153186" y="2766060"/>
                  <a:pt x="5149186" y="2786991"/>
                  <a:pt x="5133187" y="2784775"/>
                </a:cubicBezTo>
                <a:cubicBezTo>
                  <a:pt x="5137187" y="2760150"/>
                  <a:pt x="5158900" y="2756949"/>
                  <a:pt x="5170327" y="2768769"/>
                </a:cubicBezTo>
                <a:cubicBezTo>
                  <a:pt x="5190897" y="2745621"/>
                  <a:pt x="5152900" y="2752516"/>
                  <a:pt x="5134616" y="2746852"/>
                </a:cubicBezTo>
                <a:close/>
                <a:moveTo>
                  <a:pt x="5169185" y="2711884"/>
                </a:moveTo>
                <a:cubicBezTo>
                  <a:pt x="5168042" y="2723458"/>
                  <a:pt x="5166328" y="2734786"/>
                  <a:pt x="5153757" y="2734540"/>
                </a:cubicBezTo>
                <a:cubicBezTo>
                  <a:pt x="5153757" y="2728876"/>
                  <a:pt x="5157186" y="2720996"/>
                  <a:pt x="5150615" y="2719764"/>
                </a:cubicBezTo>
                <a:cubicBezTo>
                  <a:pt x="5144901" y="2724690"/>
                  <a:pt x="5140901" y="2731831"/>
                  <a:pt x="5140615" y="2742666"/>
                </a:cubicBezTo>
                <a:cubicBezTo>
                  <a:pt x="5159471" y="2748084"/>
                  <a:pt x="5163756" y="2737495"/>
                  <a:pt x="5181470" y="2741435"/>
                </a:cubicBezTo>
                <a:cubicBezTo>
                  <a:pt x="5170327" y="2726906"/>
                  <a:pt x="5187755" y="2717795"/>
                  <a:pt x="5169185" y="2711884"/>
                </a:cubicBezTo>
                <a:close/>
                <a:moveTo>
                  <a:pt x="1352599" y="2697109"/>
                </a:moveTo>
                <a:cubicBezTo>
                  <a:pt x="1342885" y="2707944"/>
                  <a:pt x="1326315" y="2721981"/>
                  <a:pt x="1331743" y="2726413"/>
                </a:cubicBezTo>
                <a:cubicBezTo>
                  <a:pt x="1283746" y="2762612"/>
                  <a:pt x="1271176" y="2810139"/>
                  <a:pt x="1234036" y="2824421"/>
                </a:cubicBezTo>
                <a:cubicBezTo>
                  <a:pt x="1268319" y="2786499"/>
                  <a:pt x="1307745" y="2717795"/>
                  <a:pt x="1352599" y="2697109"/>
                </a:cubicBezTo>
                <a:close/>
                <a:moveTo>
                  <a:pt x="5487448" y="2695385"/>
                </a:moveTo>
                <a:cubicBezTo>
                  <a:pt x="5466878" y="2693908"/>
                  <a:pt x="5458593" y="2705482"/>
                  <a:pt x="5449165" y="2715824"/>
                </a:cubicBezTo>
                <a:cubicBezTo>
                  <a:pt x="5471449" y="2720996"/>
                  <a:pt x="5477163" y="2708683"/>
                  <a:pt x="5491447" y="2705236"/>
                </a:cubicBezTo>
                <a:cubicBezTo>
                  <a:pt x="5487162" y="2703758"/>
                  <a:pt x="5485448" y="2700557"/>
                  <a:pt x="5487448" y="2695385"/>
                </a:cubicBezTo>
                <a:close/>
                <a:moveTo>
                  <a:pt x="5629152" y="2681349"/>
                </a:moveTo>
                <a:cubicBezTo>
                  <a:pt x="5604582" y="2777880"/>
                  <a:pt x="5558871" y="2848062"/>
                  <a:pt x="5540015" y="2924892"/>
                </a:cubicBezTo>
                <a:cubicBezTo>
                  <a:pt x="5515160" y="2927109"/>
                  <a:pt x="5508875" y="2917505"/>
                  <a:pt x="5502875" y="2907655"/>
                </a:cubicBezTo>
                <a:cubicBezTo>
                  <a:pt x="5477448" y="2918243"/>
                  <a:pt x="5475449" y="2959860"/>
                  <a:pt x="5479734" y="2971926"/>
                </a:cubicBezTo>
                <a:cubicBezTo>
                  <a:pt x="5482591" y="2964539"/>
                  <a:pt x="5516017" y="2947055"/>
                  <a:pt x="5490590" y="2944592"/>
                </a:cubicBezTo>
                <a:cubicBezTo>
                  <a:pt x="5505446" y="2931787"/>
                  <a:pt x="5516874" y="2944346"/>
                  <a:pt x="5533445" y="2929079"/>
                </a:cubicBezTo>
                <a:cubicBezTo>
                  <a:pt x="5532016" y="2936959"/>
                  <a:pt x="5530588" y="2944839"/>
                  <a:pt x="5529159" y="2952473"/>
                </a:cubicBezTo>
                <a:cubicBezTo>
                  <a:pt x="5523445" y="2951980"/>
                  <a:pt x="5518017" y="2951488"/>
                  <a:pt x="5512303" y="2950995"/>
                </a:cubicBezTo>
                <a:cubicBezTo>
                  <a:pt x="5528873" y="2967986"/>
                  <a:pt x="5512017" y="2987933"/>
                  <a:pt x="5507161" y="3012312"/>
                </a:cubicBezTo>
                <a:cubicBezTo>
                  <a:pt x="5487162" y="3007387"/>
                  <a:pt x="5483734" y="3020684"/>
                  <a:pt x="5466021" y="3018468"/>
                </a:cubicBezTo>
                <a:cubicBezTo>
                  <a:pt x="5492590" y="3010342"/>
                  <a:pt x="5471163" y="2984732"/>
                  <a:pt x="5505446" y="2988425"/>
                </a:cubicBezTo>
                <a:cubicBezTo>
                  <a:pt x="5510875" y="2962815"/>
                  <a:pt x="5468878" y="2980791"/>
                  <a:pt x="5454879" y="2984239"/>
                </a:cubicBezTo>
                <a:cubicBezTo>
                  <a:pt x="5464878" y="2956905"/>
                  <a:pt x="5472306" y="2925139"/>
                  <a:pt x="5488305" y="2892141"/>
                </a:cubicBezTo>
                <a:cubicBezTo>
                  <a:pt x="5513446" y="2887216"/>
                  <a:pt x="5508589" y="2922922"/>
                  <a:pt x="5532016" y="2905192"/>
                </a:cubicBezTo>
                <a:cubicBezTo>
                  <a:pt x="5536587" y="2891156"/>
                  <a:pt x="5512875" y="2895835"/>
                  <a:pt x="5512589" y="2884753"/>
                </a:cubicBezTo>
                <a:cubicBezTo>
                  <a:pt x="5523445" y="2869239"/>
                  <a:pt x="5537444" y="2878351"/>
                  <a:pt x="5549158" y="2873426"/>
                </a:cubicBezTo>
                <a:cubicBezTo>
                  <a:pt x="5545158" y="2847323"/>
                  <a:pt x="5538587" y="2837719"/>
                  <a:pt x="5568585" y="2827869"/>
                </a:cubicBezTo>
                <a:cubicBezTo>
                  <a:pt x="5543158" y="2825899"/>
                  <a:pt x="5570585" y="2815064"/>
                  <a:pt x="5542872" y="2811370"/>
                </a:cubicBezTo>
                <a:cubicBezTo>
                  <a:pt x="5545444" y="2804968"/>
                  <a:pt x="5560014" y="2811124"/>
                  <a:pt x="5561443" y="2803490"/>
                </a:cubicBezTo>
                <a:cubicBezTo>
                  <a:pt x="5566014" y="2793640"/>
                  <a:pt x="5555157" y="2793886"/>
                  <a:pt x="5546301" y="2792655"/>
                </a:cubicBezTo>
                <a:cubicBezTo>
                  <a:pt x="5556871" y="2786991"/>
                  <a:pt x="5543729" y="2767291"/>
                  <a:pt x="5568013" y="2766060"/>
                </a:cubicBezTo>
                <a:cubicBezTo>
                  <a:pt x="5564014" y="2772709"/>
                  <a:pt x="5557728" y="2777141"/>
                  <a:pt x="5553729" y="2783790"/>
                </a:cubicBezTo>
                <a:cubicBezTo>
                  <a:pt x="5571156" y="2788222"/>
                  <a:pt x="5572585" y="2776649"/>
                  <a:pt x="5581727" y="2786252"/>
                </a:cubicBezTo>
                <a:cubicBezTo>
                  <a:pt x="5592012" y="2782312"/>
                  <a:pt x="5591440" y="2767045"/>
                  <a:pt x="5598011" y="2759165"/>
                </a:cubicBezTo>
                <a:cubicBezTo>
                  <a:pt x="5582298" y="2759657"/>
                  <a:pt x="5581727" y="2740450"/>
                  <a:pt x="5580584" y="2729368"/>
                </a:cubicBezTo>
                <a:cubicBezTo>
                  <a:pt x="5568013" y="2719518"/>
                  <a:pt x="5590012" y="2729368"/>
                  <a:pt x="5597440" y="2730599"/>
                </a:cubicBezTo>
                <a:cubicBezTo>
                  <a:pt x="5598011" y="2715086"/>
                  <a:pt x="5569442" y="2718779"/>
                  <a:pt x="5580870" y="2696370"/>
                </a:cubicBezTo>
                <a:cubicBezTo>
                  <a:pt x="5616010" y="2714839"/>
                  <a:pt x="5604297" y="2681349"/>
                  <a:pt x="5629152" y="2681349"/>
                </a:cubicBezTo>
                <a:close/>
                <a:moveTo>
                  <a:pt x="5317746" y="2681349"/>
                </a:moveTo>
                <a:cubicBezTo>
                  <a:pt x="5311175" y="2695385"/>
                  <a:pt x="5320602" y="2698833"/>
                  <a:pt x="5318603" y="2709915"/>
                </a:cubicBezTo>
                <a:cubicBezTo>
                  <a:pt x="5291176" y="2731831"/>
                  <a:pt x="5274606" y="2690214"/>
                  <a:pt x="5243465" y="2713116"/>
                </a:cubicBezTo>
                <a:cubicBezTo>
                  <a:pt x="5256607" y="2726906"/>
                  <a:pt x="5294890" y="2716071"/>
                  <a:pt x="5280605" y="2730353"/>
                </a:cubicBezTo>
                <a:cubicBezTo>
                  <a:pt x="5295747" y="2729861"/>
                  <a:pt x="5299175" y="2717056"/>
                  <a:pt x="5321745" y="2724443"/>
                </a:cubicBezTo>
                <a:cubicBezTo>
                  <a:pt x="5332316" y="2708437"/>
                  <a:pt x="5324317" y="2707206"/>
                  <a:pt x="5333173" y="2692184"/>
                </a:cubicBezTo>
                <a:cubicBezTo>
                  <a:pt x="5321745" y="2692677"/>
                  <a:pt x="5322888" y="2684797"/>
                  <a:pt x="5317746" y="2681349"/>
                </a:cubicBezTo>
                <a:close/>
                <a:moveTo>
                  <a:pt x="5479448" y="2665343"/>
                </a:moveTo>
                <a:cubicBezTo>
                  <a:pt x="5472877" y="2665589"/>
                  <a:pt x="5466878" y="2667559"/>
                  <a:pt x="5457736" y="2669283"/>
                </a:cubicBezTo>
                <a:cubicBezTo>
                  <a:pt x="5465164" y="2670021"/>
                  <a:pt x="5461450" y="2677656"/>
                  <a:pt x="5467164" y="2679379"/>
                </a:cubicBezTo>
                <a:cubicBezTo>
                  <a:pt x="5471735" y="2659679"/>
                  <a:pt x="5491447" y="2687998"/>
                  <a:pt x="5502875" y="2672977"/>
                </a:cubicBezTo>
                <a:cubicBezTo>
                  <a:pt x="5492305" y="2667067"/>
                  <a:pt x="5485734" y="2665343"/>
                  <a:pt x="5479448" y="2665343"/>
                </a:cubicBezTo>
                <a:close/>
                <a:moveTo>
                  <a:pt x="5588298" y="2641456"/>
                </a:moveTo>
                <a:cubicBezTo>
                  <a:pt x="5597726" y="2642442"/>
                  <a:pt x="5607154" y="2643180"/>
                  <a:pt x="5616581" y="2643919"/>
                </a:cubicBezTo>
                <a:cubicBezTo>
                  <a:pt x="5610296" y="2654262"/>
                  <a:pt x="5582298" y="2662880"/>
                  <a:pt x="5588298" y="2641456"/>
                </a:cubicBezTo>
                <a:close/>
                <a:moveTo>
                  <a:pt x="1393167" y="2638255"/>
                </a:moveTo>
                <a:cubicBezTo>
                  <a:pt x="1389453" y="2638501"/>
                  <a:pt x="1380597" y="2644165"/>
                  <a:pt x="1380025" y="2646628"/>
                </a:cubicBezTo>
                <a:cubicBezTo>
                  <a:pt x="1378597" y="2652538"/>
                  <a:pt x="1393739" y="2643673"/>
                  <a:pt x="1394596" y="2640471"/>
                </a:cubicBezTo>
                <a:cubicBezTo>
                  <a:pt x="1394881" y="2638994"/>
                  <a:pt x="1394310" y="2638255"/>
                  <a:pt x="1393167" y="2638255"/>
                </a:cubicBezTo>
                <a:close/>
                <a:moveTo>
                  <a:pt x="5143758" y="2629144"/>
                </a:moveTo>
                <a:cubicBezTo>
                  <a:pt x="5136901" y="2645643"/>
                  <a:pt x="5171470" y="2644411"/>
                  <a:pt x="5150043" y="2658201"/>
                </a:cubicBezTo>
                <a:cubicBezTo>
                  <a:pt x="5166899" y="2658448"/>
                  <a:pt x="5165471" y="2670268"/>
                  <a:pt x="5182327" y="2670268"/>
                </a:cubicBezTo>
                <a:cubicBezTo>
                  <a:pt x="5184326" y="2666820"/>
                  <a:pt x="5184041" y="2661156"/>
                  <a:pt x="5189755" y="2661403"/>
                </a:cubicBezTo>
                <a:cubicBezTo>
                  <a:pt x="5191183" y="2685043"/>
                  <a:pt x="5169185" y="2674947"/>
                  <a:pt x="5178041" y="2693662"/>
                </a:cubicBezTo>
                <a:cubicBezTo>
                  <a:pt x="5164614" y="2694154"/>
                  <a:pt x="5151186" y="2694401"/>
                  <a:pt x="5152329" y="2710407"/>
                </a:cubicBezTo>
                <a:cubicBezTo>
                  <a:pt x="5172327" y="2702281"/>
                  <a:pt x="5177470" y="2710407"/>
                  <a:pt x="5183184" y="2698833"/>
                </a:cubicBezTo>
                <a:cubicBezTo>
                  <a:pt x="5189755" y="2708437"/>
                  <a:pt x="5191754" y="2720503"/>
                  <a:pt x="5213467" y="2720257"/>
                </a:cubicBezTo>
                <a:cubicBezTo>
                  <a:pt x="5220895" y="2715332"/>
                  <a:pt x="5222895" y="2704251"/>
                  <a:pt x="5224324" y="2692677"/>
                </a:cubicBezTo>
                <a:cubicBezTo>
                  <a:pt x="5193183" y="2700310"/>
                  <a:pt x="5190040" y="2665835"/>
                  <a:pt x="5212324" y="2663373"/>
                </a:cubicBezTo>
                <a:cubicBezTo>
                  <a:pt x="5202897" y="2691199"/>
                  <a:pt x="5244322" y="2671745"/>
                  <a:pt x="5242322" y="2656478"/>
                </a:cubicBezTo>
                <a:cubicBezTo>
                  <a:pt x="5219181" y="2655000"/>
                  <a:pt x="5217467" y="2639240"/>
                  <a:pt x="5193754" y="2638255"/>
                </a:cubicBezTo>
                <a:cubicBezTo>
                  <a:pt x="5189755" y="2643919"/>
                  <a:pt x="5175184" y="2665343"/>
                  <a:pt x="5168899" y="2650322"/>
                </a:cubicBezTo>
                <a:cubicBezTo>
                  <a:pt x="5196326" y="2649336"/>
                  <a:pt x="5157471" y="2630129"/>
                  <a:pt x="5143758" y="2629144"/>
                </a:cubicBezTo>
                <a:close/>
                <a:moveTo>
                  <a:pt x="5293176" y="2627174"/>
                </a:moveTo>
                <a:cubicBezTo>
                  <a:pt x="5291747" y="2635054"/>
                  <a:pt x="5290605" y="2642934"/>
                  <a:pt x="5289176" y="2650568"/>
                </a:cubicBezTo>
                <a:cubicBezTo>
                  <a:pt x="5302032" y="2649583"/>
                  <a:pt x="5310889" y="2644165"/>
                  <a:pt x="5315174" y="2634069"/>
                </a:cubicBezTo>
                <a:cubicBezTo>
                  <a:pt x="5307746" y="2631853"/>
                  <a:pt x="5305461" y="2626189"/>
                  <a:pt x="5293176" y="2627174"/>
                </a:cubicBezTo>
                <a:close/>
                <a:moveTo>
                  <a:pt x="5495162" y="2620033"/>
                </a:moveTo>
                <a:cubicBezTo>
                  <a:pt x="5484877" y="2633576"/>
                  <a:pt x="5490590" y="2636285"/>
                  <a:pt x="5482877" y="2656970"/>
                </a:cubicBezTo>
                <a:cubicBezTo>
                  <a:pt x="5504018" y="2658201"/>
                  <a:pt x="5522588" y="2624711"/>
                  <a:pt x="5495162" y="2620033"/>
                </a:cubicBezTo>
                <a:close/>
                <a:moveTo>
                  <a:pt x="5616010" y="2613876"/>
                </a:moveTo>
                <a:cubicBezTo>
                  <a:pt x="5626009" y="2614615"/>
                  <a:pt x="5643722" y="2619294"/>
                  <a:pt x="5660293" y="2622002"/>
                </a:cubicBezTo>
                <a:cubicBezTo>
                  <a:pt x="5650008" y="2635054"/>
                  <a:pt x="5640294" y="2648844"/>
                  <a:pt x="5640008" y="2672484"/>
                </a:cubicBezTo>
                <a:cubicBezTo>
                  <a:pt x="5617724" y="2667067"/>
                  <a:pt x="5618010" y="2686028"/>
                  <a:pt x="5593155" y="2678148"/>
                </a:cubicBezTo>
                <a:cubicBezTo>
                  <a:pt x="5610010" y="2664358"/>
                  <a:pt x="5622295" y="2646135"/>
                  <a:pt x="5641151" y="2634807"/>
                </a:cubicBezTo>
                <a:cubicBezTo>
                  <a:pt x="5643722" y="2624711"/>
                  <a:pt x="5621438" y="2630867"/>
                  <a:pt x="5613725" y="2627666"/>
                </a:cubicBezTo>
                <a:cubicBezTo>
                  <a:pt x="5622010" y="2621756"/>
                  <a:pt x="5632295" y="2619786"/>
                  <a:pt x="5616010" y="2613876"/>
                </a:cubicBezTo>
                <a:close/>
                <a:moveTo>
                  <a:pt x="5665435" y="2589743"/>
                </a:moveTo>
                <a:cubicBezTo>
                  <a:pt x="5671720" y="2590975"/>
                  <a:pt x="5668292" y="2598608"/>
                  <a:pt x="5668292" y="2604272"/>
                </a:cubicBezTo>
                <a:cubicBezTo>
                  <a:pt x="5653150" y="2599101"/>
                  <a:pt x="5652579" y="2609690"/>
                  <a:pt x="5639437" y="2606735"/>
                </a:cubicBezTo>
                <a:cubicBezTo>
                  <a:pt x="5643437" y="2602795"/>
                  <a:pt x="5647722" y="2598855"/>
                  <a:pt x="5640865" y="2597377"/>
                </a:cubicBezTo>
                <a:cubicBezTo>
                  <a:pt x="5639151" y="2584326"/>
                  <a:pt x="5667149" y="2602795"/>
                  <a:pt x="5665435" y="2589743"/>
                </a:cubicBezTo>
                <a:close/>
                <a:moveTo>
                  <a:pt x="5271749" y="2587773"/>
                </a:moveTo>
                <a:cubicBezTo>
                  <a:pt x="5251179" y="2586050"/>
                  <a:pt x="5239751" y="2594422"/>
                  <a:pt x="5228895" y="2603041"/>
                </a:cubicBezTo>
                <a:cubicBezTo>
                  <a:pt x="5242894" y="2615108"/>
                  <a:pt x="5265178" y="2600579"/>
                  <a:pt x="5271749" y="2587773"/>
                </a:cubicBezTo>
                <a:close/>
                <a:moveTo>
                  <a:pt x="5364885" y="2585557"/>
                </a:moveTo>
                <a:cubicBezTo>
                  <a:pt x="5356600" y="2586542"/>
                  <a:pt x="5352886" y="2592206"/>
                  <a:pt x="5340315" y="2588512"/>
                </a:cubicBezTo>
                <a:cubicBezTo>
                  <a:pt x="5340030" y="2597377"/>
                  <a:pt x="5331745" y="2598362"/>
                  <a:pt x="5331173" y="2606735"/>
                </a:cubicBezTo>
                <a:cubicBezTo>
                  <a:pt x="5349172" y="2605996"/>
                  <a:pt x="5357743" y="2614861"/>
                  <a:pt x="5345744" y="2622002"/>
                </a:cubicBezTo>
                <a:cubicBezTo>
                  <a:pt x="5384884" y="2618801"/>
                  <a:pt x="5341172" y="2592206"/>
                  <a:pt x="5374884" y="2586788"/>
                </a:cubicBezTo>
                <a:cubicBezTo>
                  <a:pt x="5370885" y="2585557"/>
                  <a:pt x="5367742" y="2585311"/>
                  <a:pt x="5364885" y="2585557"/>
                </a:cubicBezTo>
                <a:close/>
                <a:moveTo>
                  <a:pt x="5221752" y="2578908"/>
                </a:moveTo>
                <a:cubicBezTo>
                  <a:pt x="5223467" y="2601071"/>
                  <a:pt x="5207182" y="2604272"/>
                  <a:pt x="5183755" y="2599593"/>
                </a:cubicBezTo>
                <a:cubicBezTo>
                  <a:pt x="5178613" y="2608951"/>
                  <a:pt x="5167471" y="2611660"/>
                  <a:pt x="5167471" y="2626435"/>
                </a:cubicBezTo>
                <a:cubicBezTo>
                  <a:pt x="5210896" y="2616093"/>
                  <a:pt x="5199183" y="2644658"/>
                  <a:pt x="5238323" y="2646628"/>
                </a:cubicBezTo>
                <a:cubicBezTo>
                  <a:pt x="5232894" y="2622495"/>
                  <a:pt x="5230895" y="2630129"/>
                  <a:pt x="5249750" y="2614369"/>
                </a:cubicBezTo>
                <a:cubicBezTo>
                  <a:pt x="5198611" y="2621017"/>
                  <a:pt x="5245751" y="2584572"/>
                  <a:pt x="5221752" y="2578908"/>
                </a:cubicBezTo>
                <a:close/>
                <a:moveTo>
                  <a:pt x="5548586" y="2577185"/>
                </a:moveTo>
                <a:cubicBezTo>
                  <a:pt x="5547444" y="2583587"/>
                  <a:pt x="5546301" y="2589497"/>
                  <a:pt x="5545158" y="2595653"/>
                </a:cubicBezTo>
                <a:cubicBezTo>
                  <a:pt x="5566299" y="2601071"/>
                  <a:pt x="5570870" y="2575461"/>
                  <a:pt x="5548586" y="2577185"/>
                </a:cubicBezTo>
                <a:close/>
                <a:moveTo>
                  <a:pt x="5522874" y="2560686"/>
                </a:moveTo>
                <a:cubicBezTo>
                  <a:pt x="5520017" y="2572259"/>
                  <a:pt x="5517731" y="2583587"/>
                  <a:pt x="5530016" y="2585311"/>
                </a:cubicBezTo>
                <a:cubicBezTo>
                  <a:pt x="5540301" y="2578908"/>
                  <a:pt x="5542872" y="2559208"/>
                  <a:pt x="5522874" y="2560686"/>
                </a:cubicBezTo>
                <a:close/>
                <a:moveTo>
                  <a:pt x="5804854" y="2554037"/>
                </a:moveTo>
                <a:cubicBezTo>
                  <a:pt x="5809996" y="2557485"/>
                  <a:pt x="5808854" y="2565365"/>
                  <a:pt x="5819996" y="2564872"/>
                </a:cubicBezTo>
                <a:cubicBezTo>
                  <a:pt x="5798283" y="2600825"/>
                  <a:pt x="5797711" y="2659433"/>
                  <a:pt x="5759714" y="2678148"/>
                </a:cubicBezTo>
                <a:cubicBezTo>
                  <a:pt x="5760286" y="2683565"/>
                  <a:pt x="5770285" y="2682334"/>
                  <a:pt x="5769428" y="2688490"/>
                </a:cubicBezTo>
                <a:cubicBezTo>
                  <a:pt x="5755143" y="2735032"/>
                  <a:pt x="5735430" y="2751531"/>
                  <a:pt x="5725145" y="2807923"/>
                </a:cubicBezTo>
                <a:cubicBezTo>
                  <a:pt x="5715717" y="2809400"/>
                  <a:pt x="5717717" y="2822451"/>
                  <a:pt x="5700861" y="2815556"/>
                </a:cubicBezTo>
                <a:cubicBezTo>
                  <a:pt x="5722003" y="2823436"/>
                  <a:pt x="5707718" y="2863329"/>
                  <a:pt x="5685148" y="2871209"/>
                </a:cubicBezTo>
                <a:cubicBezTo>
                  <a:pt x="5700575" y="2883768"/>
                  <a:pt x="5687148" y="2893618"/>
                  <a:pt x="5683434" y="2913565"/>
                </a:cubicBezTo>
                <a:cubicBezTo>
                  <a:pt x="5674863" y="2910856"/>
                  <a:pt x="5681148" y="2898543"/>
                  <a:pt x="5662292" y="2902483"/>
                </a:cubicBezTo>
                <a:cubicBezTo>
                  <a:pt x="5693147" y="2803244"/>
                  <a:pt x="5734859" y="2733801"/>
                  <a:pt x="5770571" y="2617816"/>
                </a:cubicBezTo>
                <a:cubicBezTo>
                  <a:pt x="5781713" y="2615108"/>
                  <a:pt x="5776856" y="2604026"/>
                  <a:pt x="5788284" y="2614369"/>
                </a:cubicBezTo>
                <a:cubicBezTo>
                  <a:pt x="5772285" y="2598116"/>
                  <a:pt x="5794855" y="2573983"/>
                  <a:pt x="5804854" y="2554037"/>
                </a:cubicBezTo>
                <a:close/>
                <a:moveTo>
                  <a:pt x="5405168" y="2546403"/>
                </a:moveTo>
                <a:cubicBezTo>
                  <a:pt x="5383455" y="2541971"/>
                  <a:pt x="5368885" y="2562163"/>
                  <a:pt x="5353457" y="2547142"/>
                </a:cubicBezTo>
                <a:cubicBezTo>
                  <a:pt x="5348029" y="2559454"/>
                  <a:pt x="5346886" y="2558223"/>
                  <a:pt x="5337173" y="2573983"/>
                </a:cubicBezTo>
                <a:cubicBezTo>
                  <a:pt x="5348029" y="2573983"/>
                  <a:pt x="5348600" y="2580386"/>
                  <a:pt x="5358600" y="2580632"/>
                </a:cubicBezTo>
                <a:cubicBezTo>
                  <a:pt x="5365742" y="2572259"/>
                  <a:pt x="5344601" y="2563641"/>
                  <a:pt x="5362028" y="2561917"/>
                </a:cubicBezTo>
                <a:cubicBezTo>
                  <a:pt x="5373456" y="2564379"/>
                  <a:pt x="5360028" y="2582848"/>
                  <a:pt x="5375741" y="2582110"/>
                </a:cubicBezTo>
                <a:cubicBezTo>
                  <a:pt x="5381455" y="2565611"/>
                  <a:pt x="5398883" y="2561917"/>
                  <a:pt x="5405168" y="2546403"/>
                </a:cubicBezTo>
                <a:close/>
                <a:moveTo>
                  <a:pt x="5284891" y="2546157"/>
                </a:moveTo>
                <a:cubicBezTo>
                  <a:pt x="5275463" y="2579401"/>
                  <a:pt x="5316317" y="2555022"/>
                  <a:pt x="5332316" y="2568812"/>
                </a:cubicBezTo>
                <a:cubicBezTo>
                  <a:pt x="5332030" y="2557485"/>
                  <a:pt x="5344601" y="2559701"/>
                  <a:pt x="5342315" y="2546157"/>
                </a:cubicBezTo>
                <a:cubicBezTo>
                  <a:pt x="5317746" y="2551574"/>
                  <a:pt x="5312889" y="2552559"/>
                  <a:pt x="5284891" y="2546157"/>
                </a:cubicBezTo>
                <a:close/>
                <a:moveTo>
                  <a:pt x="5158900" y="2545418"/>
                </a:moveTo>
                <a:cubicBezTo>
                  <a:pt x="5160328" y="2558223"/>
                  <a:pt x="5177184" y="2560932"/>
                  <a:pt x="5182898" y="2571028"/>
                </a:cubicBezTo>
                <a:cubicBezTo>
                  <a:pt x="5183755" y="2564379"/>
                  <a:pt x="5187755" y="2560932"/>
                  <a:pt x="5191183" y="2557485"/>
                </a:cubicBezTo>
                <a:cubicBezTo>
                  <a:pt x="5173184" y="2558223"/>
                  <a:pt x="5180898" y="2541971"/>
                  <a:pt x="5158900" y="2545418"/>
                </a:cubicBezTo>
                <a:close/>
                <a:moveTo>
                  <a:pt x="5257464" y="2539262"/>
                </a:moveTo>
                <a:cubicBezTo>
                  <a:pt x="5227181" y="2549851"/>
                  <a:pt x="5206325" y="2559454"/>
                  <a:pt x="5203182" y="2586788"/>
                </a:cubicBezTo>
                <a:cubicBezTo>
                  <a:pt x="5215181" y="2572013"/>
                  <a:pt x="5244608" y="2575461"/>
                  <a:pt x="5254036" y="2557731"/>
                </a:cubicBezTo>
                <a:cubicBezTo>
                  <a:pt x="5220895" y="2557238"/>
                  <a:pt x="5253464" y="2547880"/>
                  <a:pt x="5257464" y="2539262"/>
                </a:cubicBezTo>
                <a:close/>
                <a:moveTo>
                  <a:pt x="5378598" y="2501585"/>
                </a:moveTo>
                <a:cubicBezTo>
                  <a:pt x="5364028" y="2518577"/>
                  <a:pt x="5400882" y="2522271"/>
                  <a:pt x="5405168" y="2513405"/>
                </a:cubicBezTo>
                <a:cubicBezTo>
                  <a:pt x="5394597" y="2510450"/>
                  <a:pt x="5392883" y="2502078"/>
                  <a:pt x="5378598" y="2501585"/>
                </a:cubicBezTo>
                <a:close/>
                <a:moveTo>
                  <a:pt x="5546586" y="2491735"/>
                </a:moveTo>
                <a:cubicBezTo>
                  <a:pt x="5561443" y="2502817"/>
                  <a:pt x="5523160" y="2541232"/>
                  <a:pt x="5506875" y="2554776"/>
                </a:cubicBezTo>
                <a:cubicBezTo>
                  <a:pt x="5517160" y="2566349"/>
                  <a:pt x="5526588" y="2552559"/>
                  <a:pt x="5546301" y="2557977"/>
                </a:cubicBezTo>
                <a:cubicBezTo>
                  <a:pt x="5544015" y="2537045"/>
                  <a:pt x="5593155" y="2488041"/>
                  <a:pt x="5546586" y="2491735"/>
                </a:cubicBezTo>
                <a:close/>
                <a:moveTo>
                  <a:pt x="5413453" y="2441992"/>
                </a:moveTo>
                <a:cubicBezTo>
                  <a:pt x="5411739" y="2441746"/>
                  <a:pt x="5409453" y="2441992"/>
                  <a:pt x="5406596" y="2442485"/>
                </a:cubicBezTo>
                <a:cubicBezTo>
                  <a:pt x="5394883" y="2458245"/>
                  <a:pt x="5425166" y="2446671"/>
                  <a:pt x="5420881" y="2457752"/>
                </a:cubicBezTo>
                <a:cubicBezTo>
                  <a:pt x="5420024" y="2462431"/>
                  <a:pt x="5419453" y="2467110"/>
                  <a:pt x="5418596" y="2471789"/>
                </a:cubicBezTo>
                <a:cubicBezTo>
                  <a:pt x="5436023" y="2477452"/>
                  <a:pt x="5428881" y="2457260"/>
                  <a:pt x="5438594" y="2454551"/>
                </a:cubicBezTo>
                <a:cubicBezTo>
                  <a:pt x="5418024" y="2458245"/>
                  <a:pt x="5426595" y="2442977"/>
                  <a:pt x="5413453" y="2441992"/>
                </a:cubicBezTo>
                <a:close/>
                <a:moveTo>
                  <a:pt x="5241180" y="2438298"/>
                </a:moveTo>
                <a:cubicBezTo>
                  <a:pt x="5237180" y="2446917"/>
                  <a:pt x="5226895" y="2449134"/>
                  <a:pt x="5225466" y="2460707"/>
                </a:cubicBezTo>
                <a:cubicBezTo>
                  <a:pt x="5252607" y="2459723"/>
                  <a:pt x="5257464" y="2473266"/>
                  <a:pt x="5274034" y="2478930"/>
                </a:cubicBezTo>
                <a:cubicBezTo>
                  <a:pt x="5265178" y="2480654"/>
                  <a:pt x="5258321" y="2484594"/>
                  <a:pt x="5249465" y="2486317"/>
                </a:cubicBezTo>
                <a:cubicBezTo>
                  <a:pt x="5255750" y="2474251"/>
                  <a:pt x="5239465" y="2476468"/>
                  <a:pt x="5235180" y="2471050"/>
                </a:cubicBezTo>
                <a:cubicBezTo>
                  <a:pt x="5232894" y="2477945"/>
                  <a:pt x="5220610" y="2474251"/>
                  <a:pt x="5211753" y="2473759"/>
                </a:cubicBezTo>
                <a:cubicBezTo>
                  <a:pt x="5208039" y="2501831"/>
                  <a:pt x="5248893" y="2475236"/>
                  <a:pt x="5247179" y="2500354"/>
                </a:cubicBezTo>
                <a:cubicBezTo>
                  <a:pt x="5232609" y="2517099"/>
                  <a:pt x="5226038" y="2511189"/>
                  <a:pt x="5206039" y="2506510"/>
                </a:cubicBezTo>
                <a:cubicBezTo>
                  <a:pt x="5231180" y="2525964"/>
                  <a:pt x="5229180" y="2527195"/>
                  <a:pt x="5208896" y="2554037"/>
                </a:cubicBezTo>
                <a:cubicBezTo>
                  <a:pt x="5232609" y="2555268"/>
                  <a:pt x="5235751" y="2534583"/>
                  <a:pt x="5238894" y="2513898"/>
                </a:cubicBezTo>
                <a:cubicBezTo>
                  <a:pt x="5259178" y="2506510"/>
                  <a:pt x="5270035" y="2521039"/>
                  <a:pt x="5280034" y="2507988"/>
                </a:cubicBezTo>
                <a:cubicBezTo>
                  <a:pt x="5282034" y="2514144"/>
                  <a:pt x="5288890" y="2537292"/>
                  <a:pt x="5300318" y="2523748"/>
                </a:cubicBezTo>
                <a:cubicBezTo>
                  <a:pt x="5286605" y="2521039"/>
                  <a:pt x="5321460" y="2495675"/>
                  <a:pt x="5306032" y="2491243"/>
                </a:cubicBezTo>
                <a:cubicBezTo>
                  <a:pt x="5289462" y="2507249"/>
                  <a:pt x="5274606" y="2497645"/>
                  <a:pt x="5265749" y="2492228"/>
                </a:cubicBezTo>
                <a:cubicBezTo>
                  <a:pt x="5267749" y="2484348"/>
                  <a:pt x="5304032" y="2486071"/>
                  <a:pt x="5286034" y="2475236"/>
                </a:cubicBezTo>
                <a:cubicBezTo>
                  <a:pt x="5276891" y="2471789"/>
                  <a:pt x="5275749" y="2443962"/>
                  <a:pt x="5241180" y="2438298"/>
                </a:cubicBezTo>
                <a:close/>
                <a:moveTo>
                  <a:pt x="5571728" y="2432389"/>
                </a:moveTo>
                <a:cubicBezTo>
                  <a:pt x="5565728" y="2432389"/>
                  <a:pt x="5560300" y="2433373"/>
                  <a:pt x="5556586" y="2435836"/>
                </a:cubicBezTo>
                <a:cubicBezTo>
                  <a:pt x="5563157" y="2453074"/>
                  <a:pt x="5546015" y="2461692"/>
                  <a:pt x="5555729" y="2473512"/>
                </a:cubicBezTo>
                <a:cubicBezTo>
                  <a:pt x="5564585" y="2466371"/>
                  <a:pt x="5558871" y="2443716"/>
                  <a:pt x="5577727" y="2446917"/>
                </a:cubicBezTo>
                <a:cubicBezTo>
                  <a:pt x="5576299" y="2458491"/>
                  <a:pt x="5566014" y="2460707"/>
                  <a:pt x="5562014" y="2469326"/>
                </a:cubicBezTo>
                <a:cubicBezTo>
                  <a:pt x="5591440" y="2475236"/>
                  <a:pt x="5593155" y="2445686"/>
                  <a:pt x="5591440" y="2433866"/>
                </a:cubicBezTo>
                <a:cubicBezTo>
                  <a:pt x="5584298" y="2432881"/>
                  <a:pt x="5577727" y="2432389"/>
                  <a:pt x="5571728" y="2432389"/>
                </a:cubicBezTo>
                <a:close/>
                <a:moveTo>
                  <a:pt x="5340601" y="2427710"/>
                </a:moveTo>
                <a:cubicBezTo>
                  <a:pt x="5339458" y="2434112"/>
                  <a:pt x="5336030" y="2437560"/>
                  <a:pt x="5332316" y="2441254"/>
                </a:cubicBezTo>
                <a:cubicBezTo>
                  <a:pt x="5341744" y="2441992"/>
                  <a:pt x="5350886" y="2442731"/>
                  <a:pt x="5360314" y="2443470"/>
                </a:cubicBezTo>
                <a:cubicBezTo>
                  <a:pt x="5364314" y="2431403"/>
                  <a:pt x="5350886" y="2430418"/>
                  <a:pt x="5340601" y="2427710"/>
                </a:cubicBezTo>
                <a:close/>
                <a:moveTo>
                  <a:pt x="5701147" y="2419091"/>
                </a:moveTo>
                <a:cubicBezTo>
                  <a:pt x="5719431" y="2436082"/>
                  <a:pt x="5722860" y="2417860"/>
                  <a:pt x="5752000" y="2423031"/>
                </a:cubicBezTo>
                <a:cubicBezTo>
                  <a:pt x="5749143" y="2437806"/>
                  <a:pt x="5726859" y="2457014"/>
                  <a:pt x="5721145" y="2468095"/>
                </a:cubicBezTo>
                <a:cubicBezTo>
                  <a:pt x="5703432" y="2504048"/>
                  <a:pt x="5703147" y="2571521"/>
                  <a:pt x="5654293" y="2585557"/>
                </a:cubicBezTo>
                <a:cubicBezTo>
                  <a:pt x="5665149" y="2561671"/>
                  <a:pt x="5640008" y="2566103"/>
                  <a:pt x="5639437" y="2541724"/>
                </a:cubicBezTo>
                <a:cubicBezTo>
                  <a:pt x="5652579" y="2542709"/>
                  <a:pt x="5665721" y="2544187"/>
                  <a:pt x="5678863" y="2545172"/>
                </a:cubicBezTo>
                <a:cubicBezTo>
                  <a:pt x="5650579" y="2516853"/>
                  <a:pt x="5706004" y="2504294"/>
                  <a:pt x="5674577" y="2473759"/>
                </a:cubicBezTo>
                <a:cubicBezTo>
                  <a:pt x="5680006" y="2474005"/>
                  <a:pt x="5679720" y="2468341"/>
                  <a:pt x="5681720" y="2464894"/>
                </a:cubicBezTo>
                <a:cubicBezTo>
                  <a:pt x="5705147" y="2467849"/>
                  <a:pt x="5727145" y="2468834"/>
                  <a:pt x="5725431" y="2444701"/>
                </a:cubicBezTo>
                <a:cubicBezTo>
                  <a:pt x="5712289" y="2445932"/>
                  <a:pt x="5708861" y="2466371"/>
                  <a:pt x="5695433" y="2451596"/>
                </a:cubicBezTo>
                <a:cubicBezTo>
                  <a:pt x="5710003" y="2442731"/>
                  <a:pt x="5693719" y="2435343"/>
                  <a:pt x="5701147" y="2419091"/>
                </a:cubicBezTo>
                <a:close/>
                <a:moveTo>
                  <a:pt x="5309175" y="2410964"/>
                </a:moveTo>
                <a:cubicBezTo>
                  <a:pt x="5307175" y="2411457"/>
                  <a:pt x="5304889" y="2412935"/>
                  <a:pt x="5302604" y="2415151"/>
                </a:cubicBezTo>
                <a:cubicBezTo>
                  <a:pt x="5318317" y="2420568"/>
                  <a:pt x="5307746" y="2422292"/>
                  <a:pt x="5304889" y="2433866"/>
                </a:cubicBezTo>
                <a:cubicBezTo>
                  <a:pt x="5332030" y="2440761"/>
                  <a:pt x="5323745" y="2407517"/>
                  <a:pt x="5309175" y="2410964"/>
                </a:cubicBezTo>
                <a:close/>
                <a:moveTo>
                  <a:pt x="5512589" y="2394219"/>
                </a:moveTo>
                <a:cubicBezTo>
                  <a:pt x="5522302" y="2411703"/>
                  <a:pt x="5497733" y="2408502"/>
                  <a:pt x="5507446" y="2422292"/>
                </a:cubicBezTo>
                <a:cubicBezTo>
                  <a:pt x="5524874" y="2424016"/>
                  <a:pt x="5526874" y="2409487"/>
                  <a:pt x="5529445" y="2395697"/>
                </a:cubicBezTo>
                <a:cubicBezTo>
                  <a:pt x="5523731" y="2395204"/>
                  <a:pt x="5518303" y="2394712"/>
                  <a:pt x="5512589" y="2394219"/>
                </a:cubicBezTo>
                <a:close/>
                <a:moveTo>
                  <a:pt x="5568299" y="2370333"/>
                </a:moveTo>
                <a:cubicBezTo>
                  <a:pt x="5524874" y="2379444"/>
                  <a:pt x="5529445" y="2439776"/>
                  <a:pt x="5500018" y="2464155"/>
                </a:cubicBezTo>
                <a:cubicBezTo>
                  <a:pt x="5500875" y="2455290"/>
                  <a:pt x="5498876" y="2448395"/>
                  <a:pt x="5492019" y="2444701"/>
                </a:cubicBezTo>
                <a:cubicBezTo>
                  <a:pt x="5491733" y="2463663"/>
                  <a:pt x="5506589" y="2478191"/>
                  <a:pt x="5483448" y="2491243"/>
                </a:cubicBezTo>
                <a:cubicBezTo>
                  <a:pt x="5482877" y="2482131"/>
                  <a:pt x="5485162" y="2471050"/>
                  <a:pt x="5469735" y="2471296"/>
                </a:cubicBezTo>
                <a:cubicBezTo>
                  <a:pt x="5481734" y="2492720"/>
                  <a:pt x="5457450" y="2485086"/>
                  <a:pt x="5452879" y="2503063"/>
                </a:cubicBezTo>
                <a:cubicBezTo>
                  <a:pt x="5459735" y="2504048"/>
                  <a:pt x="5466021" y="2505525"/>
                  <a:pt x="5462592" y="2513405"/>
                </a:cubicBezTo>
                <a:cubicBezTo>
                  <a:pt x="5476306" y="2523009"/>
                  <a:pt x="5477163" y="2493705"/>
                  <a:pt x="5480305" y="2509958"/>
                </a:cubicBezTo>
                <a:cubicBezTo>
                  <a:pt x="5475449" y="2526949"/>
                  <a:pt x="5439165" y="2510943"/>
                  <a:pt x="5436594" y="2530151"/>
                </a:cubicBezTo>
                <a:cubicBezTo>
                  <a:pt x="5440880" y="2541971"/>
                  <a:pt x="5463449" y="2544433"/>
                  <a:pt x="5470592" y="2532859"/>
                </a:cubicBezTo>
                <a:cubicBezTo>
                  <a:pt x="5461164" y="2547142"/>
                  <a:pt x="5458021" y="2567581"/>
                  <a:pt x="5445165" y="2578170"/>
                </a:cubicBezTo>
                <a:cubicBezTo>
                  <a:pt x="5445451" y="2572752"/>
                  <a:pt x="5448593" y="2565118"/>
                  <a:pt x="5442022" y="2563887"/>
                </a:cubicBezTo>
                <a:cubicBezTo>
                  <a:pt x="5418310" y="2584819"/>
                  <a:pt x="5420024" y="2632591"/>
                  <a:pt x="5387741" y="2644411"/>
                </a:cubicBezTo>
                <a:cubicBezTo>
                  <a:pt x="5404882" y="2649090"/>
                  <a:pt x="5392883" y="2657709"/>
                  <a:pt x="5389169" y="2668298"/>
                </a:cubicBezTo>
                <a:cubicBezTo>
                  <a:pt x="5402025" y="2675685"/>
                  <a:pt x="5410025" y="2651307"/>
                  <a:pt x="5412596" y="2665589"/>
                </a:cubicBezTo>
                <a:cubicBezTo>
                  <a:pt x="5400882" y="2667805"/>
                  <a:pt x="5409168" y="2691692"/>
                  <a:pt x="5396311" y="2692430"/>
                </a:cubicBezTo>
                <a:cubicBezTo>
                  <a:pt x="5390312" y="2679133"/>
                  <a:pt x="5383169" y="2686274"/>
                  <a:pt x="5368028" y="2690461"/>
                </a:cubicBezTo>
                <a:cubicBezTo>
                  <a:pt x="5371170" y="2746606"/>
                  <a:pt x="5332316" y="2773694"/>
                  <a:pt x="5316317" y="2851755"/>
                </a:cubicBezTo>
                <a:cubicBezTo>
                  <a:pt x="5300604" y="2856434"/>
                  <a:pt x="5297461" y="2860621"/>
                  <a:pt x="5281462" y="2853725"/>
                </a:cubicBezTo>
                <a:cubicBezTo>
                  <a:pt x="5277748" y="2871209"/>
                  <a:pt x="5313174" y="2863329"/>
                  <a:pt x="5311175" y="2879828"/>
                </a:cubicBezTo>
                <a:cubicBezTo>
                  <a:pt x="5294319" y="2890663"/>
                  <a:pt x="5300318" y="2896573"/>
                  <a:pt x="5292319" y="2920952"/>
                </a:cubicBezTo>
                <a:cubicBezTo>
                  <a:pt x="5310889" y="2929817"/>
                  <a:pt x="5298604" y="2905192"/>
                  <a:pt x="5311746" y="2908147"/>
                </a:cubicBezTo>
                <a:cubicBezTo>
                  <a:pt x="5310032" y="2917505"/>
                  <a:pt x="5308318" y="2926862"/>
                  <a:pt x="5306603" y="2936220"/>
                </a:cubicBezTo>
                <a:cubicBezTo>
                  <a:pt x="5300318" y="2929571"/>
                  <a:pt x="5287176" y="2928586"/>
                  <a:pt x="5278605" y="2933757"/>
                </a:cubicBezTo>
                <a:cubicBezTo>
                  <a:pt x="5275749" y="2955181"/>
                  <a:pt x="5280034" y="2952719"/>
                  <a:pt x="5272035" y="2971434"/>
                </a:cubicBezTo>
                <a:cubicBezTo>
                  <a:pt x="5284891" y="2978575"/>
                  <a:pt x="5292890" y="2954196"/>
                  <a:pt x="5295461" y="2968479"/>
                </a:cubicBezTo>
                <a:cubicBezTo>
                  <a:pt x="5290890" y="2976359"/>
                  <a:pt x="5289176" y="2987687"/>
                  <a:pt x="5280034" y="2990888"/>
                </a:cubicBezTo>
                <a:cubicBezTo>
                  <a:pt x="5272892" y="2978575"/>
                  <a:pt x="5257178" y="3003447"/>
                  <a:pt x="5243465" y="3002215"/>
                </a:cubicBezTo>
                <a:cubicBezTo>
                  <a:pt x="5258035" y="3017483"/>
                  <a:pt x="5261750" y="3022901"/>
                  <a:pt x="5236608" y="3039399"/>
                </a:cubicBezTo>
                <a:cubicBezTo>
                  <a:pt x="5258607" y="3046048"/>
                  <a:pt x="5263178" y="3034228"/>
                  <a:pt x="5273177" y="3028318"/>
                </a:cubicBezTo>
                <a:cubicBezTo>
                  <a:pt x="5272320" y="3049250"/>
                  <a:pt x="5261178" y="3050727"/>
                  <a:pt x="5266321" y="3065502"/>
                </a:cubicBezTo>
                <a:cubicBezTo>
                  <a:pt x="5249750" y="3073875"/>
                  <a:pt x="5220038" y="3067965"/>
                  <a:pt x="5211467" y="3084710"/>
                </a:cubicBezTo>
                <a:cubicBezTo>
                  <a:pt x="5222895" y="3085695"/>
                  <a:pt x="5238608" y="3090127"/>
                  <a:pt x="5254321" y="3102440"/>
                </a:cubicBezTo>
                <a:cubicBezTo>
                  <a:pt x="5236323" y="3109089"/>
                  <a:pt x="5250893" y="3150705"/>
                  <a:pt x="5232894" y="3157600"/>
                </a:cubicBezTo>
                <a:cubicBezTo>
                  <a:pt x="5234609" y="3142825"/>
                  <a:pt x="5217181" y="3140363"/>
                  <a:pt x="5195754" y="3140363"/>
                </a:cubicBezTo>
                <a:cubicBezTo>
                  <a:pt x="5188326" y="3164495"/>
                  <a:pt x="5233752" y="3154153"/>
                  <a:pt x="5236037" y="3171883"/>
                </a:cubicBezTo>
                <a:cubicBezTo>
                  <a:pt x="5215181" y="3198725"/>
                  <a:pt x="5229752" y="3281465"/>
                  <a:pt x="5194897" y="3305844"/>
                </a:cubicBezTo>
                <a:cubicBezTo>
                  <a:pt x="5220038" y="3337364"/>
                  <a:pt x="5194040" y="3437835"/>
                  <a:pt x="5193754" y="3471572"/>
                </a:cubicBezTo>
                <a:cubicBezTo>
                  <a:pt x="5218610" y="3478959"/>
                  <a:pt x="5223752" y="3499152"/>
                  <a:pt x="5244608" y="3509002"/>
                </a:cubicBezTo>
                <a:cubicBezTo>
                  <a:pt x="5255179" y="3487578"/>
                  <a:pt x="5238323" y="3469848"/>
                  <a:pt x="5253750" y="3457782"/>
                </a:cubicBezTo>
                <a:cubicBezTo>
                  <a:pt x="5247179" y="3452364"/>
                  <a:pt x="5233466" y="3451625"/>
                  <a:pt x="5233752" y="3441775"/>
                </a:cubicBezTo>
                <a:cubicBezTo>
                  <a:pt x="5253464" y="3416658"/>
                  <a:pt x="5234037" y="3399420"/>
                  <a:pt x="5239751" y="3376026"/>
                </a:cubicBezTo>
                <a:cubicBezTo>
                  <a:pt x="5279748" y="3362236"/>
                  <a:pt x="5237466" y="3320865"/>
                  <a:pt x="5271749" y="3293285"/>
                </a:cubicBezTo>
                <a:cubicBezTo>
                  <a:pt x="5258893" y="3267921"/>
                  <a:pt x="5276320" y="3237140"/>
                  <a:pt x="5269749" y="3207836"/>
                </a:cubicBezTo>
                <a:cubicBezTo>
                  <a:pt x="5283748" y="3209806"/>
                  <a:pt x="5288605" y="3202172"/>
                  <a:pt x="5294890" y="3195769"/>
                </a:cubicBezTo>
                <a:cubicBezTo>
                  <a:pt x="5291462" y="3185427"/>
                  <a:pt x="5272320" y="3185673"/>
                  <a:pt x="5276320" y="3170652"/>
                </a:cubicBezTo>
                <a:cubicBezTo>
                  <a:pt x="5277177" y="3154645"/>
                  <a:pt x="5301747" y="3164249"/>
                  <a:pt x="5303175" y="3149228"/>
                </a:cubicBezTo>
                <a:cubicBezTo>
                  <a:pt x="5294890" y="3147750"/>
                  <a:pt x="5282034" y="3148982"/>
                  <a:pt x="5281462" y="3142579"/>
                </a:cubicBezTo>
                <a:cubicBezTo>
                  <a:pt x="5293747" y="3134699"/>
                  <a:pt x="5284319" y="3130759"/>
                  <a:pt x="5285748" y="3119185"/>
                </a:cubicBezTo>
                <a:cubicBezTo>
                  <a:pt x="5312317" y="3120416"/>
                  <a:pt x="5306318" y="3108596"/>
                  <a:pt x="5331459" y="3118200"/>
                </a:cubicBezTo>
                <a:cubicBezTo>
                  <a:pt x="5333744" y="3109581"/>
                  <a:pt x="5346886" y="3090127"/>
                  <a:pt x="5331745" y="3084956"/>
                </a:cubicBezTo>
                <a:cubicBezTo>
                  <a:pt x="5316888" y="3090127"/>
                  <a:pt x="5334887" y="3102932"/>
                  <a:pt x="5322888" y="3103425"/>
                </a:cubicBezTo>
                <a:cubicBezTo>
                  <a:pt x="5265464" y="3097515"/>
                  <a:pt x="5341458" y="3076337"/>
                  <a:pt x="5301461" y="3063532"/>
                </a:cubicBezTo>
                <a:cubicBezTo>
                  <a:pt x="5310318" y="3063040"/>
                  <a:pt x="5306889" y="3053682"/>
                  <a:pt x="5303747" y="3049742"/>
                </a:cubicBezTo>
                <a:cubicBezTo>
                  <a:pt x="5316603" y="3052205"/>
                  <a:pt x="5325459" y="3050727"/>
                  <a:pt x="5332602" y="3047280"/>
                </a:cubicBezTo>
                <a:cubicBezTo>
                  <a:pt x="5312889" y="3026102"/>
                  <a:pt x="5326316" y="2978329"/>
                  <a:pt x="5355171" y="2954443"/>
                </a:cubicBezTo>
                <a:cubicBezTo>
                  <a:pt x="5323745" y="2937944"/>
                  <a:pt x="5393740" y="2869486"/>
                  <a:pt x="5374313" y="2847077"/>
                </a:cubicBezTo>
                <a:cubicBezTo>
                  <a:pt x="5383741" y="2848308"/>
                  <a:pt x="5389455" y="2844860"/>
                  <a:pt x="5392883" y="2839197"/>
                </a:cubicBezTo>
                <a:cubicBezTo>
                  <a:pt x="5377456" y="2813094"/>
                  <a:pt x="5412882" y="2782312"/>
                  <a:pt x="5416881" y="2737002"/>
                </a:cubicBezTo>
                <a:cubicBezTo>
                  <a:pt x="5422595" y="2737495"/>
                  <a:pt x="5428023" y="2737987"/>
                  <a:pt x="5433737" y="2738480"/>
                </a:cubicBezTo>
                <a:cubicBezTo>
                  <a:pt x="5448308" y="2630375"/>
                  <a:pt x="5524302" y="2482870"/>
                  <a:pt x="5568299" y="2370333"/>
                </a:cubicBezTo>
                <a:close/>
                <a:moveTo>
                  <a:pt x="5633723" y="2356789"/>
                </a:moveTo>
                <a:cubicBezTo>
                  <a:pt x="5590012" y="2354819"/>
                  <a:pt x="5624581" y="2391757"/>
                  <a:pt x="5633723" y="2356789"/>
                </a:cubicBezTo>
                <a:close/>
                <a:moveTo>
                  <a:pt x="5476306" y="2339059"/>
                </a:moveTo>
                <a:cubicBezTo>
                  <a:pt x="5465735" y="2358020"/>
                  <a:pt x="5433166" y="2326007"/>
                  <a:pt x="5428023" y="2354326"/>
                </a:cubicBezTo>
                <a:cubicBezTo>
                  <a:pt x="5460307" y="2353588"/>
                  <a:pt x="5442022" y="2359990"/>
                  <a:pt x="5440594" y="2378952"/>
                </a:cubicBezTo>
                <a:cubicBezTo>
                  <a:pt x="5446308" y="2379444"/>
                  <a:pt x="5452022" y="2379937"/>
                  <a:pt x="5457736" y="2380429"/>
                </a:cubicBezTo>
                <a:cubicBezTo>
                  <a:pt x="5458593" y="2374027"/>
                  <a:pt x="5462307" y="2370333"/>
                  <a:pt x="5466021" y="2366639"/>
                </a:cubicBezTo>
                <a:cubicBezTo>
                  <a:pt x="5459164" y="2365654"/>
                  <a:pt x="5452593" y="2364177"/>
                  <a:pt x="5456307" y="2356296"/>
                </a:cubicBezTo>
                <a:cubicBezTo>
                  <a:pt x="5469735" y="2347185"/>
                  <a:pt x="5473734" y="2362206"/>
                  <a:pt x="5485448" y="2354326"/>
                </a:cubicBezTo>
                <a:cubicBezTo>
                  <a:pt x="5485734" y="2351125"/>
                  <a:pt x="5486305" y="2347924"/>
                  <a:pt x="5486876" y="2344969"/>
                </a:cubicBezTo>
                <a:cubicBezTo>
                  <a:pt x="5481163" y="2344476"/>
                  <a:pt x="5480877" y="2340290"/>
                  <a:pt x="5476306" y="2339059"/>
                </a:cubicBezTo>
                <a:close/>
                <a:moveTo>
                  <a:pt x="5547444" y="2326254"/>
                </a:moveTo>
                <a:cubicBezTo>
                  <a:pt x="5544587" y="2337581"/>
                  <a:pt x="5542587" y="2348663"/>
                  <a:pt x="5554586" y="2350387"/>
                </a:cubicBezTo>
                <a:cubicBezTo>
                  <a:pt x="5558871" y="2343738"/>
                  <a:pt x="5565157" y="2339305"/>
                  <a:pt x="5569156" y="2332656"/>
                </a:cubicBezTo>
                <a:cubicBezTo>
                  <a:pt x="5562014" y="2330440"/>
                  <a:pt x="5559728" y="2325269"/>
                  <a:pt x="5547444" y="2326254"/>
                </a:cubicBezTo>
                <a:close/>
                <a:moveTo>
                  <a:pt x="5307461" y="2292025"/>
                </a:moveTo>
                <a:cubicBezTo>
                  <a:pt x="5304318" y="2298181"/>
                  <a:pt x="5297461" y="2300397"/>
                  <a:pt x="5298318" y="2310247"/>
                </a:cubicBezTo>
                <a:cubicBezTo>
                  <a:pt x="5312603" y="2312956"/>
                  <a:pt x="5322602" y="2310740"/>
                  <a:pt x="5323174" y="2298181"/>
                </a:cubicBezTo>
                <a:cubicBezTo>
                  <a:pt x="5316031" y="2297442"/>
                  <a:pt x="5316603" y="2291532"/>
                  <a:pt x="5307461" y="2292025"/>
                </a:cubicBezTo>
                <a:close/>
                <a:moveTo>
                  <a:pt x="5800283" y="2289808"/>
                </a:moveTo>
                <a:cubicBezTo>
                  <a:pt x="5788569" y="2303353"/>
                  <a:pt x="5778284" y="2318374"/>
                  <a:pt x="5773999" y="2340044"/>
                </a:cubicBezTo>
                <a:cubicBezTo>
                  <a:pt x="5789426" y="2335858"/>
                  <a:pt x="5818567" y="2293748"/>
                  <a:pt x="5800283" y="2289808"/>
                </a:cubicBezTo>
                <a:close/>
                <a:moveTo>
                  <a:pt x="5353457" y="2255826"/>
                </a:moveTo>
                <a:cubicBezTo>
                  <a:pt x="5351743" y="2255087"/>
                  <a:pt x="5350029" y="2255579"/>
                  <a:pt x="5347743" y="2257550"/>
                </a:cubicBezTo>
                <a:cubicBezTo>
                  <a:pt x="5342887" y="2271093"/>
                  <a:pt x="5342887" y="2269123"/>
                  <a:pt x="5330887" y="2289562"/>
                </a:cubicBezTo>
                <a:cubicBezTo>
                  <a:pt x="5351457" y="2298673"/>
                  <a:pt x="5344601" y="2278235"/>
                  <a:pt x="5355743" y="2277250"/>
                </a:cubicBezTo>
                <a:cubicBezTo>
                  <a:pt x="5361457" y="2277742"/>
                  <a:pt x="5366885" y="2278235"/>
                  <a:pt x="5372599" y="2278727"/>
                </a:cubicBezTo>
                <a:cubicBezTo>
                  <a:pt x="5373742" y="2272325"/>
                  <a:pt x="5374884" y="2266168"/>
                  <a:pt x="5376027" y="2260012"/>
                </a:cubicBezTo>
                <a:cubicBezTo>
                  <a:pt x="5362028" y="2267153"/>
                  <a:pt x="5358314" y="2257550"/>
                  <a:pt x="5353457" y="2255826"/>
                </a:cubicBezTo>
                <a:close/>
                <a:moveTo>
                  <a:pt x="5475734" y="2255087"/>
                </a:moveTo>
                <a:cubicBezTo>
                  <a:pt x="5471735" y="2256072"/>
                  <a:pt x="5468592" y="2258781"/>
                  <a:pt x="5467164" y="2262721"/>
                </a:cubicBezTo>
                <a:cubicBezTo>
                  <a:pt x="5478591" y="2263706"/>
                  <a:pt x="5472020" y="2276019"/>
                  <a:pt x="5488019" y="2273802"/>
                </a:cubicBezTo>
                <a:cubicBezTo>
                  <a:pt x="5489162" y="2267646"/>
                  <a:pt x="5490305" y="2261490"/>
                  <a:pt x="5491447" y="2255087"/>
                </a:cubicBezTo>
                <a:cubicBezTo>
                  <a:pt x="5485162" y="2254102"/>
                  <a:pt x="5480020" y="2253856"/>
                  <a:pt x="5475734" y="2255087"/>
                </a:cubicBezTo>
                <a:close/>
                <a:moveTo>
                  <a:pt x="5403454" y="2233663"/>
                </a:moveTo>
                <a:cubicBezTo>
                  <a:pt x="5384884" y="2237603"/>
                  <a:pt x="5388883" y="2231200"/>
                  <a:pt x="5374313" y="2236125"/>
                </a:cubicBezTo>
                <a:cubicBezTo>
                  <a:pt x="5373170" y="2249423"/>
                  <a:pt x="5380884" y="2256811"/>
                  <a:pt x="5399454" y="2257303"/>
                </a:cubicBezTo>
                <a:cubicBezTo>
                  <a:pt x="5400882" y="2249423"/>
                  <a:pt x="5402025" y="2241543"/>
                  <a:pt x="5403454" y="2233663"/>
                </a:cubicBezTo>
                <a:close/>
                <a:moveTo>
                  <a:pt x="6082548" y="2189091"/>
                </a:moveTo>
                <a:cubicBezTo>
                  <a:pt x="6086833" y="2187368"/>
                  <a:pt x="6091405" y="2190076"/>
                  <a:pt x="6097404" y="2199926"/>
                </a:cubicBezTo>
                <a:cubicBezTo>
                  <a:pt x="6085977" y="2197218"/>
                  <a:pt x="6081977" y="2201896"/>
                  <a:pt x="6073977" y="2202635"/>
                </a:cubicBezTo>
                <a:cubicBezTo>
                  <a:pt x="6097119" y="2216918"/>
                  <a:pt x="6067977" y="2244745"/>
                  <a:pt x="6048836" y="2247946"/>
                </a:cubicBezTo>
                <a:cubicBezTo>
                  <a:pt x="6063978" y="2240558"/>
                  <a:pt x="6070263" y="2194755"/>
                  <a:pt x="6082548" y="2189091"/>
                </a:cubicBezTo>
                <a:close/>
                <a:moveTo>
                  <a:pt x="5418596" y="2182935"/>
                </a:moveTo>
                <a:cubicBezTo>
                  <a:pt x="5420881" y="2196479"/>
                  <a:pt x="5408311" y="2194263"/>
                  <a:pt x="5408882" y="2205836"/>
                </a:cubicBezTo>
                <a:cubicBezTo>
                  <a:pt x="5423738" y="2205098"/>
                  <a:pt x="5427452" y="2192539"/>
                  <a:pt x="5435451" y="2184413"/>
                </a:cubicBezTo>
                <a:cubicBezTo>
                  <a:pt x="5429738" y="2183920"/>
                  <a:pt x="5424024" y="2183428"/>
                  <a:pt x="5418596" y="2182935"/>
                </a:cubicBezTo>
                <a:close/>
                <a:moveTo>
                  <a:pt x="5444594" y="2105120"/>
                </a:moveTo>
                <a:cubicBezTo>
                  <a:pt x="5441165" y="2105366"/>
                  <a:pt x="5438308" y="2106105"/>
                  <a:pt x="5437451" y="2108813"/>
                </a:cubicBezTo>
                <a:cubicBezTo>
                  <a:pt x="5452022" y="2114231"/>
                  <a:pt x="5418310" y="2117678"/>
                  <a:pt x="5434023" y="2127282"/>
                </a:cubicBezTo>
                <a:cubicBezTo>
                  <a:pt x="5451450" y="2130976"/>
                  <a:pt x="5454022" y="2119156"/>
                  <a:pt x="5455164" y="2105612"/>
                </a:cubicBezTo>
                <a:cubicBezTo>
                  <a:pt x="5451736" y="2105612"/>
                  <a:pt x="5447736" y="2105120"/>
                  <a:pt x="5444594" y="2105120"/>
                </a:cubicBezTo>
                <a:close/>
                <a:moveTo>
                  <a:pt x="6040265" y="2073353"/>
                </a:moveTo>
                <a:cubicBezTo>
                  <a:pt x="6045979" y="2073846"/>
                  <a:pt x="6051693" y="2074584"/>
                  <a:pt x="6057407" y="2075077"/>
                </a:cubicBezTo>
                <a:cubicBezTo>
                  <a:pt x="6035123" y="2107089"/>
                  <a:pt x="6034837" y="2162250"/>
                  <a:pt x="5998840" y="2179242"/>
                </a:cubicBezTo>
                <a:cubicBezTo>
                  <a:pt x="5979699" y="2248685"/>
                  <a:pt x="5924845" y="2354819"/>
                  <a:pt x="5877134" y="2410472"/>
                </a:cubicBezTo>
                <a:cubicBezTo>
                  <a:pt x="5870563" y="2424508"/>
                  <a:pt x="5890848" y="2420815"/>
                  <a:pt x="5884277" y="2434851"/>
                </a:cubicBezTo>
                <a:cubicBezTo>
                  <a:pt x="5855422" y="2467356"/>
                  <a:pt x="5848279" y="2545172"/>
                  <a:pt x="5811710" y="2552067"/>
                </a:cubicBezTo>
                <a:cubicBezTo>
                  <a:pt x="5793997" y="2536060"/>
                  <a:pt x="5826567" y="2508973"/>
                  <a:pt x="5833995" y="2492228"/>
                </a:cubicBezTo>
                <a:cubicBezTo>
                  <a:pt x="5896562" y="2353095"/>
                  <a:pt x="5960843" y="2186629"/>
                  <a:pt x="6040265" y="2073353"/>
                </a:cubicBezTo>
                <a:close/>
                <a:moveTo>
                  <a:pt x="6136830" y="2065966"/>
                </a:moveTo>
                <a:cubicBezTo>
                  <a:pt x="6142544" y="2067197"/>
                  <a:pt x="6150257" y="2071137"/>
                  <a:pt x="6154543" y="2074584"/>
                </a:cubicBezTo>
                <a:cubicBezTo>
                  <a:pt x="6134545" y="2080741"/>
                  <a:pt x="6164257" y="2105366"/>
                  <a:pt x="6137973" y="2101918"/>
                </a:cubicBezTo>
                <a:cubicBezTo>
                  <a:pt x="6138544" y="2105612"/>
                  <a:pt x="6142829" y="2106843"/>
                  <a:pt x="6141973" y="2111522"/>
                </a:cubicBezTo>
                <a:cubicBezTo>
                  <a:pt x="6129116" y="2123588"/>
                  <a:pt x="6139973" y="2085666"/>
                  <a:pt x="6123688" y="2086404"/>
                </a:cubicBezTo>
                <a:cubicBezTo>
                  <a:pt x="6125688" y="2080987"/>
                  <a:pt x="6134830" y="2083203"/>
                  <a:pt x="6141687" y="2082957"/>
                </a:cubicBezTo>
                <a:cubicBezTo>
                  <a:pt x="6147115" y="2075815"/>
                  <a:pt x="6133973" y="2061779"/>
                  <a:pt x="6131973" y="2072614"/>
                </a:cubicBezTo>
                <a:cubicBezTo>
                  <a:pt x="6127688" y="2065966"/>
                  <a:pt x="6131116" y="2064734"/>
                  <a:pt x="6136830" y="2065966"/>
                </a:cubicBezTo>
                <a:close/>
                <a:moveTo>
                  <a:pt x="1941128" y="2045526"/>
                </a:moveTo>
                <a:cubicBezTo>
                  <a:pt x="1926558" y="2059317"/>
                  <a:pt x="1911130" y="2076800"/>
                  <a:pt x="1902845" y="2066951"/>
                </a:cubicBezTo>
                <a:cubicBezTo>
                  <a:pt x="1917987" y="2051437"/>
                  <a:pt x="1929986" y="2046265"/>
                  <a:pt x="1941128" y="2045526"/>
                </a:cubicBezTo>
                <a:close/>
                <a:moveTo>
                  <a:pt x="6021409" y="2017946"/>
                </a:moveTo>
                <a:cubicBezTo>
                  <a:pt x="6027695" y="2019178"/>
                  <a:pt x="6023695" y="2022871"/>
                  <a:pt x="6020553" y="2022625"/>
                </a:cubicBezTo>
                <a:cubicBezTo>
                  <a:pt x="6001983" y="2075323"/>
                  <a:pt x="5977699" y="2074338"/>
                  <a:pt x="6021409" y="2017946"/>
                </a:cubicBezTo>
                <a:close/>
                <a:moveTo>
                  <a:pt x="2059120" y="1930773"/>
                </a:moveTo>
                <a:cubicBezTo>
                  <a:pt x="2050835" y="1936929"/>
                  <a:pt x="2041407" y="1948257"/>
                  <a:pt x="2035407" y="1945795"/>
                </a:cubicBezTo>
                <a:cubicBezTo>
                  <a:pt x="2043692" y="1939638"/>
                  <a:pt x="2053120" y="1928311"/>
                  <a:pt x="2059120" y="1930773"/>
                </a:cubicBezTo>
                <a:close/>
                <a:moveTo>
                  <a:pt x="2099689" y="1899007"/>
                </a:moveTo>
                <a:cubicBezTo>
                  <a:pt x="2091403" y="1905409"/>
                  <a:pt x="2081975" y="1916490"/>
                  <a:pt x="2075976" y="1914028"/>
                </a:cubicBezTo>
                <a:cubicBezTo>
                  <a:pt x="2084261" y="1907872"/>
                  <a:pt x="2093689" y="1896544"/>
                  <a:pt x="2099689" y="1899007"/>
                </a:cubicBezTo>
                <a:close/>
                <a:moveTo>
                  <a:pt x="2266534" y="1782529"/>
                </a:moveTo>
                <a:cubicBezTo>
                  <a:pt x="2260820" y="1780067"/>
                  <a:pt x="2251392" y="1791394"/>
                  <a:pt x="2243392" y="1797551"/>
                </a:cubicBezTo>
                <a:cubicBezTo>
                  <a:pt x="2249106" y="1800013"/>
                  <a:pt x="2258534" y="1788932"/>
                  <a:pt x="2266534" y="1782529"/>
                </a:cubicBezTo>
                <a:close/>
                <a:moveTo>
                  <a:pt x="2252535" y="1762583"/>
                </a:moveTo>
                <a:cubicBezTo>
                  <a:pt x="2238821" y="1757658"/>
                  <a:pt x="2212252" y="1799274"/>
                  <a:pt x="2193396" y="1813311"/>
                </a:cubicBezTo>
                <a:cubicBezTo>
                  <a:pt x="2213395" y="1805431"/>
                  <a:pt x="2248249" y="1781052"/>
                  <a:pt x="2252535" y="1762583"/>
                </a:cubicBezTo>
                <a:close/>
                <a:moveTo>
                  <a:pt x="2615366" y="1449843"/>
                </a:moveTo>
                <a:cubicBezTo>
                  <a:pt x="2609367" y="1455753"/>
                  <a:pt x="2603652" y="1461417"/>
                  <a:pt x="2597653" y="1467327"/>
                </a:cubicBezTo>
                <a:cubicBezTo>
                  <a:pt x="2601653" y="1469297"/>
                  <a:pt x="2605367" y="1471021"/>
                  <a:pt x="2609081" y="1472991"/>
                </a:cubicBezTo>
                <a:cubicBezTo>
                  <a:pt x="2615080" y="1467081"/>
                  <a:pt x="2621080" y="1460924"/>
                  <a:pt x="2627080" y="1455014"/>
                </a:cubicBezTo>
                <a:cubicBezTo>
                  <a:pt x="2623080" y="1453291"/>
                  <a:pt x="2619080" y="1451567"/>
                  <a:pt x="2615366" y="1449843"/>
                </a:cubicBezTo>
                <a:close/>
                <a:moveTo>
                  <a:pt x="2672505" y="1412905"/>
                </a:moveTo>
                <a:cubicBezTo>
                  <a:pt x="2660791" y="1413398"/>
                  <a:pt x="2646507" y="1425464"/>
                  <a:pt x="2630222" y="1443687"/>
                </a:cubicBezTo>
                <a:cubicBezTo>
                  <a:pt x="2646507" y="1439747"/>
                  <a:pt x="2661649" y="1439008"/>
                  <a:pt x="2683076" y="1416106"/>
                </a:cubicBezTo>
                <a:cubicBezTo>
                  <a:pt x="2679933" y="1413644"/>
                  <a:pt x="2676219" y="1412659"/>
                  <a:pt x="2672505" y="1412905"/>
                </a:cubicBezTo>
                <a:close/>
                <a:moveTo>
                  <a:pt x="2813066" y="1294458"/>
                </a:moveTo>
                <a:cubicBezTo>
                  <a:pt x="2803638" y="1296921"/>
                  <a:pt x="2794496" y="1299137"/>
                  <a:pt x="2786783" y="1294951"/>
                </a:cubicBezTo>
                <a:cubicBezTo>
                  <a:pt x="2761927" y="1317606"/>
                  <a:pt x="2750499" y="1334351"/>
                  <a:pt x="2768498" y="1338783"/>
                </a:cubicBezTo>
                <a:cubicBezTo>
                  <a:pt x="2791639" y="1309479"/>
                  <a:pt x="2781640" y="1319822"/>
                  <a:pt x="2813066" y="1294458"/>
                </a:cubicBezTo>
                <a:close/>
                <a:moveTo>
                  <a:pt x="3017623" y="1093516"/>
                </a:moveTo>
                <a:cubicBezTo>
                  <a:pt x="2989911" y="1095979"/>
                  <a:pt x="2949342" y="1138088"/>
                  <a:pt x="2931344" y="1166900"/>
                </a:cubicBezTo>
                <a:cubicBezTo>
                  <a:pt x="2965056" y="1169362"/>
                  <a:pt x="2970769" y="1133409"/>
                  <a:pt x="2999053" y="1133163"/>
                </a:cubicBezTo>
                <a:cubicBezTo>
                  <a:pt x="3015623" y="1117649"/>
                  <a:pt x="3010481" y="1111246"/>
                  <a:pt x="3028479" y="1094994"/>
                </a:cubicBezTo>
                <a:cubicBezTo>
                  <a:pt x="3025051" y="1093516"/>
                  <a:pt x="3021623" y="1093270"/>
                  <a:pt x="3017623" y="1093516"/>
                </a:cubicBezTo>
                <a:close/>
                <a:moveTo>
                  <a:pt x="5209182" y="1080465"/>
                </a:moveTo>
                <a:cubicBezTo>
                  <a:pt x="5212896" y="1082435"/>
                  <a:pt x="5201468" y="1101889"/>
                  <a:pt x="5184041" y="1103366"/>
                </a:cubicBezTo>
                <a:cubicBezTo>
                  <a:pt x="5199183" y="1084405"/>
                  <a:pt x="5206896" y="1079234"/>
                  <a:pt x="5209182" y="1080465"/>
                </a:cubicBezTo>
                <a:close/>
                <a:moveTo>
                  <a:pt x="3049621" y="1065690"/>
                </a:moveTo>
                <a:cubicBezTo>
                  <a:pt x="3043621" y="1071600"/>
                  <a:pt x="3037622" y="1077510"/>
                  <a:pt x="3031622" y="1083420"/>
                </a:cubicBezTo>
                <a:cubicBezTo>
                  <a:pt x="3035622" y="1085144"/>
                  <a:pt x="3039336" y="1086867"/>
                  <a:pt x="3043336" y="1088837"/>
                </a:cubicBezTo>
                <a:cubicBezTo>
                  <a:pt x="3049335" y="1082927"/>
                  <a:pt x="3055049" y="1077017"/>
                  <a:pt x="3061049" y="1071107"/>
                </a:cubicBezTo>
                <a:cubicBezTo>
                  <a:pt x="3057049" y="1069384"/>
                  <a:pt x="3053335" y="1067414"/>
                  <a:pt x="3049621" y="1065690"/>
                </a:cubicBezTo>
                <a:close/>
                <a:moveTo>
                  <a:pt x="5288605" y="1050422"/>
                </a:moveTo>
                <a:cubicBezTo>
                  <a:pt x="5276034" y="1050422"/>
                  <a:pt x="5281177" y="1058549"/>
                  <a:pt x="5270606" y="1068399"/>
                </a:cubicBezTo>
                <a:cubicBezTo>
                  <a:pt x="5280034" y="1069630"/>
                  <a:pt x="5294319" y="1053377"/>
                  <a:pt x="5288605" y="1050422"/>
                </a:cubicBezTo>
                <a:close/>
                <a:moveTo>
                  <a:pt x="5304889" y="1030722"/>
                </a:moveTo>
                <a:cubicBezTo>
                  <a:pt x="5301175" y="1030968"/>
                  <a:pt x="5292319" y="1036386"/>
                  <a:pt x="5291747" y="1038848"/>
                </a:cubicBezTo>
                <a:cubicBezTo>
                  <a:pt x="5290033" y="1044758"/>
                  <a:pt x="5305461" y="1036140"/>
                  <a:pt x="5306032" y="1032938"/>
                </a:cubicBezTo>
                <a:cubicBezTo>
                  <a:pt x="5306603" y="1031214"/>
                  <a:pt x="5306032" y="1030722"/>
                  <a:pt x="5304889" y="1030722"/>
                </a:cubicBezTo>
                <a:close/>
                <a:moveTo>
                  <a:pt x="3216752" y="974577"/>
                </a:moveTo>
                <a:cubicBezTo>
                  <a:pt x="3208467" y="973099"/>
                  <a:pt x="3204753" y="981964"/>
                  <a:pt x="3208181" y="983442"/>
                </a:cubicBezTo>
                <a:cubicBezTo>
                  <a:pt x="3216466" y="984919"/>
                  <a:pt x="3219894" y="976054"/>
                  <a:pt x="3216752" y="974577"/>
                </a:cubicBezTo>
                <a:close/>
                <a:moveTo>
                  <a:pt x="3208467" y="957339"/>
                </a:moveTo>
                <a:cubicBezTo>
                  <a:pt x="3197610" y="957585"/>
                  <a:pt x="3185040" y="963249"/>
                  <a:pt x="3170184" y="978763"/>
                </a:cubicBezTo>
                <a:cubicBezTo>
                  <a:pt x="3162470" y="975069"/>
                  <a:pt x="3154756" y="971129"/>
                  <a:pt x="3147042" y="967435"/>
                </a:cubicBezTo>
                <a:cubicBezTo>
                  <a:pt x="3127901" y="988859"/>
                  <a:pt x="3142186" y="995262"/>
                  <a:pt x="3161327" y="987382"/>
                </a:cubicBezTo>
                <a:cubicBezTo>
                  <a:pt x="3164470" y="984427"/>
                  <a:pt x="3167327" y="981718"/>
                  <a:pt x="3170184" y="978763"/>
                </a:cubicBezTo>
                <a:cubicBezTo>
                  <a:pt x="3179326" y="984673"/>
                  <a:pt x="3192753" y="976300"/>
                  <a:pt x="3208467" y="957339"/>
                </a:cubicBezTo>
                <a:close/>
                <a:moveTo>
                  <a:pt x="4938058" y="897992"/>
                </a:moveTo>
                <a:cubicBezTo>
                  <a:pt x="4923488" y="916215"/>
                  <a:pt x="4901775" y="937146"/>
                  <a:pt x="4919774" y="941825"/>
                </a:cubicBezTo>
                <a:cubicBezTo>
                  <a:pt x="4944629" y="919170"/>
                  <a:pt x="4956057" y="902425"/>
                  <a:pt x="4938058" y="897992"/>
                </a:cubicBezTo>
                <a:close/>
                <a:moveTo>
                  <a:pt x="4554657" y="795059"/>
                </a:moveTo>
                <a:cubicBezTo>
                  <a:pt x="4548943" y="792596"/>
                  <a:pt x="4539229" y="803924"/>
                  <a:pt x="4530944" y="810080"/>
                </a:cubicBezTo>
                <a:cubicBezTo>
                  <a:pt x="4536944" y="812543"/>
                  <a:pt x="4546657" y="801461"/>
                  <a:pt x="4554657" y="795059"/>
                </a:cubicBezTo>
                <a:close/>
                <a:moveTo>
                  <a:pt x="4987769" y="791365"/>
                </a:moveTo>
                <a:cubicBezTo>
                  <a:pt x="4974913" y="794074"/>
                  <a:pt x="4946343" y="828057"/>
                  <a:pt x="4970913" y="821900"/>
                </a:cubicBezTo>
                <a:cubicBezTo>
                  <a:pt x="4986912" y="808356"/>
                  <a:pt x="4980912" y="803924"/>
                  <a:pt x="4991769" y="792350"/>
                </a:cubicBezTo>
                <a:cubicBezTo>
                  <a:pt x="4990912" y="791119"/>
                  <a:pt x="4989483" y="790873"/>
                  <a:pt x="4987769" y="791365"/>
                </a:cubicBezTo>
                <a:close/>
                <a:moveTo>
                  <a:pt x="4662649" y="780776"/>
                </a:moveTo>
                <a:cubicBezTo>
                  <a:pt x="4641508" y="798260"/>
                  <a:pt x="4643222" y="806140"/>
                  <a:pt x="4632937" y="818945"/>
                </a:cubicBezTo>
                <a:cubicBezTo>
                  <a:pt x="4640365" y="826579"/>
                  <a:pt x="4692933" y="774127"/>
                  <a:pt x="4662649" y="780776"/>
                </a:cubicBezTo>
                <a:close/>
                <a:moveTo>
                  <a:pt x="4693504" y="754674"/>
                </a:moveTo>
                <a:cubicBezTo>
                  <a:pt x="4689790" y="754674"/>
                  <a:pt x="4680934" y="760584"/>
                  <a:pt x="4680362" y="763046"/>
                </a:cubicBezTo>
                <a:cubicBezTo>
                  <a:pt x="4678648" y="768956"/>
                  <a:pt x="4694361" y="760091"/>
                  <a:pt x="4695218" y="756890"/>
                </a:cubicBezTo>
                <a:cubicBezTo>
                  <a:pt x="4695504" y="755412"/>
                  <a:pt x="4694933" y="754674"/>
                  <a:pt x="4693504" y="754674"/>
                </a:cubicBezTo>
                <a:close/>
                <a:moveTo>
                  <a:pt x="3584726" y="742607"/>
                </a:moveTo>
                <a:cubicBezTo>
                  <a:pt x="3560156" y="737928"/>
                  <a:pt x="3533015" y="781022"/>
                  <a:pt x="3516730" y="801954"/>
                </a:cubicBezTo>
                <a:cubicBezTo>
                  <a:pt x="3533301" y="804170"/>
                  <a:pt x="3563013" y="759352"/>
                  <a:pt x="3584726" y="742607"/>
                </a:cubicBezTo>
                <a:close/>
                <a:moveTo>
                  <a:pt x="4596083" y="736205"/>
                </a:moveTo>
                <a:cubicBezTo>
                  <a:pt x="4583798" y="736205"/>
                  <a:pt x="4588940" y="744331"/>
                  <a:pt x="4578369" y="753935"/>
                </a:cubicBezTo>
                <a:cubicBezTo>
                  <a:pt x="4588083" y="755166"/>
                  <a:pt x="4601796" y="739160"/>
                  <a:pt x="4596083" y="736205"/>
                </a:cubicBezTo>
                <a:close/>
                <a:moveTo>
                  <a:pt x="5222895" y="731280"/>
                </a:moveTo>
                <a:cubicBezTo>
                  <a:pt x="5210610" y="731280"/>
                  <a:pt x="5216038" y="739652"/>
                  <a:pt x="5205468" y="749256"/>
                </a:cubicBezTo>
                <a:cubicBezTo>
                  <a:pt x="5214896" y="750487"/>
                  <a:pt x="5228609" y="734235"/>
                  <a:pt x="5222895" y="731280"/>
                </a:cubicBezTo>
                <a:close/>
                <a:moveTo>
                  <a:pt x="5051479" y="730787"/>
                </a:moveTo>
                <a:cubicBezTo>
                  <a:pt x="5055478" y="732757"/>
                  <a:pt x="5059478" y="734481"/>
                  <a:pt x="5063192" y="736451"/>
                </a:cubicBezTo>
                <a:cubicBezTo>
                  <a:pt x="5057478" y="742361"/>
                  <a:pt x="5051193" y="748025"/>
                  <a:pt x="5045479" y="753935"/>
                </a:cubicBezTo>
                <a:cubicBezTo>
                  <a:pt x="5041479" y="752211"/>
                  <a:pt x="5037765" y="750487"/>
                  <a:pt x="5033766" y="748763"/>
                </a:cubicBezTo>
                <a:cubicBezTo>
                  <a:pt x="5039765" y="742853"/>
                  <a:pt x="5045765" y="736697"/>
                  <a:pt x="5051479" y="730787"/>
                </a:cubicBezTo>
                <a:close/>
                <a:moveTo>
                  <a:pt x="3643293" y="717736"/>
                </a:moveTo>
                <a:cubicBezTo>
                  <a:pt x="3637293" y="715273"/>
                  <a:pt x="3628151" y="726355"/>
                  <a:pt x="3619866" y="732757"/>
                </a:cubicBezTo>
                <a:cubicBezTo>
                  <a:pt x="3625580" y="735220"/>
                  <a:pt x="3635008" y="723892"/>
                  <a:pt x="3643293" y="717736"/>
                </a:cubicBezTo>
                <a:close/>
                <a:moveTo>
                  <a:pt x="3552442" y="687447"/>
                </a:moveTo>
                <a:cubicBezTo>
                  <a:pt x="3544443" y="693849"/>
                  <a:pt x="3534729" y="704931"/>
                  <a:pt x="3529015" y="702714"/>
                </a:cubicBezTo>
                <a:cubicBezTo>
                  <a:pt x="3537300" y="696312"/>
                  <a:pt x="3546728" y="685231"/>
                  <a:pt x="3552442" y="687447"/>
                </a:cubicBezTo>
                <a:close/>
                <a:moveTo>
                  <a:pt x="3576441" y="687201"/>
                </a:moveTo>
                <a:cubicBezTo>
                  <a:pt x="3571869" y="706162"/>
                  <a:pt x="3536158" y="735466"/>
                  <a:pt x="3517302" y="737682"/>
                </a:cubicBezTo>
                <a:cubicBezTo>
                  <a:pt x="3521873" y="718721"/>
                  <a:pt x="3557870" y="689417"/>
                  <a:pt x="3576441" y="687201"/>
                </a:cubicBezTo>
                <a:close/>
                <a:moveTo>
                  <a:pt x="5162614" y="675134"/>
                </a:moveTo>
                <a:cubicBezTo>
                  <a:pt x="5163756" y="675134"/>
                  <a:pt x="5164328" y="675627"/>
                  <a:pt x="5164042" y="677350"/>
                </a:cubicBezTo>
                <a:cubicBezTo>
                  <a:pt x="5163185" y="680552"/>
                  <a:pt x="5147758" y="689417"/>
                  <a:pt x="5149472" y="683261"/>
                </a:cubicBezTo>
                <a:cubicBezTo>
                  <a:pt x="5150043" y="681044"/>
                  <a:pt x="5158900" y="675380"/>
                  <a:pt x="5162614" y="675134"/>
                </a:cubicBezTo>
                <a:close/>
                <a:moveTo>
                  <a:pt x="3689004" y="659620"/>
                </a:moveTo>
                <a:cubicBezTo>
                  <a:pt x="3685290" y="659620"/>
                  <a:pt x="3676719" y="665284"/>
                  <a:pt x="3675862" y="667747"/>
                </a:cubicBezTo>
                <a:cubicBezTo>
                  <a:pt x="3674434" y="673657"/>
                  <a:pt x="3689861" y="664792"/>
                  <a:pt x="3690718" y="661590"/>
                </a:cubicBezTo>
                <a:cubicBezTo>
                  <a:pt x="3691004" y="660113"/>
                  <a:pt x="3690432" y="659620"/>
                  <a:pt x="3689004" y="659620"/>
                </a:cubicBezTo>
                <a:close/>
                <a:moveTo>
                  <a:pt x="4684933" y="647308"/>
                </a:moveTo>
                <a:cubicBezTo>
                  <a:pt x="4679219" y="644845"/>
                  <a:pt x="4669506" y="655927"/>
                  <a:pt x="4661506" y="662083"/>
                </a:cubicBezTo>
                <a:cubicBezTo>
                  <a:pt x="4667220" y="664545"/>
                  <a:pt x="4676934" y="653710"/>
                  <a:pt x="4684933" y="647308"/>
                </a:cubicBezTo>
                <a:close/>
                <a:moveTo>
                  <a:pt x="3676433" y="641644"/>
                </a:moveTo>
                <a:cubicBezTo>
                  <a:pt x="3664149" y="642383"/>
                  <a:pt x="3582154" y="715273"/>
                  <a:pt x="3611010" y="715519"/>
                </a:cubicBezTo>
                <a:cubicBezTo>
                  <a:pt x="3648150" y="684492"/>
                  <a:pt x="3639293" y="672672"/>
                  <a:pt x="3676433" y="641644"/>
                </a:cubicBezTo>
                <a:close/>
                <a:moveTo>
                  <a:pt x="3701289" y="612832"/>
                </a:moveTo>
                <a:cubicBezTo>
                  <a:pt x="3697575" y="613079"/>
                  <a:pt x="3689004" y="618742"/>
                  <a:pt x="3688147" y="620959"/>
                </a:cubicBezTo>
                <a:cubicBezTo>
                  <a:pt x="3686718" y="627115"/>
                  <a:pt x="3702146" y="618250"/>
                  <a:pt x="3703003" y="614802"/>
                </a:cubicBezTo>
                <a:cubicBezTo>
                  <a:pt x="3703289" y="613325"/>
                  <a:pt x="3702717" y="612832"/>
                  <a:pt x="3701289" y="612832"/>
                </a:cubicBezTo>
                <a:close/>
                <a:moveTo>
                  <a:pt x="5345744" y="604214"/>
                </a:moveTo>
                <a:cubicBezTo>
                  <a:pt x="5337744" y="610616"/>
                  <a:pt x="5328031" y="621451"/>
                  <a:pt x="5322317" y="618989"/>
                </a:cubicBezTo>
                <a:cubicBezTo>
                  <a:pt x="5330316" y="612832"/>
                  <a:pt x="5340030" y="601751"/>
                  <a:pt x="5345744" y="604214"/>
                </a:cubicBezTo>
                <a:close/>
                <a:moveTo>
                  <a:pt x="3659292" y="599781"/>
                </a:moveTo>
                <a:cubicBezTo>
                  <a:pt x="3665006" y="599781"/>
                  <a:pt x="3670148" y="600520"/>
                  <a:pt x="3672148" y="601505"/>
                </a:cubicBezTo>
                <a:cubicBezTo>
                  <a:pt x="3643293" y="628839"/>
                  <a:pt x="3611010" y="668732"/>
                  <a:pt x="3586726" y="678828"/>
                </a:cubicBezTo>
                <a:cubicBezTo>
                  <a:pt x="3581012" y="676119"/>
                  <a:pt x="3575012" y="673410"/>
                  <a:pt x="3569298" y="670702"/>
                </a:cubicBezTo>
                <a:cubicBezTo>
                  <a:pt x="3589297" y="647061"/>
                  <a:pt x="3617295" y="634749"/>
                  <a:pt x="3633865" y="622929"/>
                </a:cubicBezTo>
                <a:cubicBezTo>
                  <a:pt x="3643864" y="615787"/>
                  <a:pt x="3638722" y="607907"/>
                  <a:pt x="3646150" y="602244"/>
                </a:cubicBezTo>
                <a:cubicBezTo>
                  <a:pt x="3648150" y="600520"/>
                  <a:pt x="3653864" y="599781"/>
                  <a:pt x="3659292" y="599781"/>
                </a:cubicBezTo>
                <a:close/>
                <a:moveTo>
                  <a:pt x="3769284" y="583528"/>
                </a:moveTo>
                <a:cubicBezTo>
                  <a:pt x="3751285" y="587468"/>
                  <a:pt x="3722430" y="625638"/>
                  <a:pt x="3737858" y="631301"/>
                </a:cubicBezTo>
                <a:cubicBezTo>
                  <a:pt x="3767856" y="608400"/>
                  <a:pt x="3752714" y="604460"/>
                  <a:pt x="3776426" y="584267"/>
                </a:cubicBezTo>
                <a:cubicBezTo>
                  <a:pt x="3774426" y="583036"/>
                  <a:pt x="3771855" y="583036"/>
                  <a:pt x="3769284" y="583528"/>
                </a:cubicBezTo>
                <a:close/>
                <a:moveTo>
                  <a:pt x="5048622" y="568015"/>
                </a:moveTo>
                <a:cubicBezTo>
                  <a:pt x="5050336" y="567768"/>
                  <a:pt x="5052050" y="568015"/>
                  <a:pt x="5052907" y="569000"/>
                </a:cubicBezTo>
                <a:cubicBezTo>
                  <a:pt x="5041765" y="580573"/>
                  <a:pt x="5048050" y="585006"/>
                  <a:pt x="5032052" y="598550"/>
                </a:cubicBezTo>
                <a:cubicBezTo>
                  <a:pt x="5007482" y="604952"/>
                  <a:pt x="5035766" y="570723"/>
                  <a:pt x="5048622" y="568015"/>
                </a:cubicBezTo>
                <a:close/>
                <a:moveTo>
                  <a:pt x="4593226" y="525167"/>
                </a:moveTo>
                <a:cubicBezTo>
                  <a:pt x="4590083" y="535263"/>
                  <a:pt x="4579512" y="548314"/>
                  <a:pt x="4563513" y="563828"/>
                </a:cubicBezTo>
                <a:cubicBezTo>
                  <a:pt x="4570941" y="571462"/>
                  <a:pt x="4623795" y="518518"/>
                  <a:pt x="4593226" y="525167"/>
                </a:cubicBezTo>
                <a:close/>
                <a:moveTo>
                  <a:pt x="5089762" y="512362"/>
                </a:moveTo>
                <a:cubicBezTo>
                  <a:pt x="5111189" y="527875"/>
                  <a:pt x="5032337" y="561119"/>
                  <a:pt x="5089762" y="512362"/>
                </a:cubicBezTo>
                <a:close/>
                <a:moveTo>
                  <a:pt x="3829851" y="504728"/>
                </a:moveTo>
                <a:cubicBezTo>
                  <a:pt x="3821566" y="503496"/>
                  <a:pt x="3817852" y="512115"/>
                  <a:pt x="3820995" y="513839"/>
                </a:cubicBezTo>
                <a:cubicBezTo>
                  <a:pt x="3829280" y="515070"/>
                  <a:pt x="3833279" y="506205"/>
                  <a:pt x="3829851" y="504728"/>
                </a:cubicBezTo>
                <a:close/>
                <a:moveTo>
                  <a:pt x="3959556" y="499310"/>
                </a:moveTo>
                <a:cubicBezTo>
                  <a:pt x="3955842" y="499310"/>
                  <a:pt x="3946986" y="505220"/>
                  <a:pt x="3946414" y="507683"/>
                </a:cubicBezTo>
                <a:cubicBezTo>
                  <a:pt x="3944986" y="513593"/>
                  <a:pt x="3960128" y="504728"/>
                  <a:pt x="3961270" y="501527"/>
                </a:cubicBezTo>
                <a:cubicBezTo>
                  <a:pt x="3961556" y="499803"/>
                  <a:pt x="3960699" y="499064"/>
                  <a:pt x="3959556" y="499310"/>
                </a:cubicBezTo>
                <a:close/>
                <a:moveTo>
                  <a:pt x="4867778" y="498079"/>
                </a:moveTo>
                <a:cubicBezTo>
                  <a:pt x="4862064" y="495616"/>
                  <a:pt x="4852350" y="506944"/>
                  <a:pt x="4844065" y="513100"/>
                </a:cubicBezTo>
                <a:cubicBezTo>
                  <a:pt x="4850064" y="515563"/>
                  <a:pt x="4859778" y="504235"/>
                  <a:pt x="4867778" y="498079"/>
                </a:cubicBezTo>
                <a:close/>
                <a:moveTo>
                  <a:pt x="4583226" y="496601"/>
                </a:moveTo>
                <a:cubicBezTo>
                  <a:pt x="4585798" y="497586"/>
                  <a:pt x="4581512" y="504482"/>
                  <a:pt x="4561514" y="520980"/>
                </a:cubicBezTo>
                <a:cubicBezTo>
                  <a:pt x="4557228" y="509407"/>
                  <a:pt x="4579227" y="494878"/>
                  <a:pt x="4583226" y="496601"/>
                </a:cubicBezTo>
                <a:close/>
                <a:moveTo>
                  <a:pt x="3870991" y="471730"/>
                </a:moveTo>
                <a:cubicBezTo>
                  <a:pt x="3865277" y="469514"/>
                  <a:pt x="3855849" y="480595"/>
                  <a:pt x="3847564" y="486998"/>
                </a:cubicBezTo>
                <a:cubicBezTo>
                  <a:pt x="3853564" y="489460"/>
                  <a:pt x="3862992" y="478133"/>
                  <a:pt x="3870991" y="471730"/>
                </a:cubicBezTo>
                <a:close/>
                <a:moveTo>
                  <a:pt x="5276034" y="460649"/>
                </a:moveTo>
                <a:cubicBezTo>
                  <a:pt x="5279177" y="460156"/>
                  <a:pt x="5280320" y="463111"/>
                  <a:pt x="5278034" y="470745"/>
                </a:cubicBezTo>
                <a:cubicBezTo>
                  <a:pt x="5244322" y="473700"/>
                  <a:pt x="5235180" y="536002"/>
                  <a:pt x="5201182" y="539203"/>
                </a:cubicBezTo>
                <a:cubicBezTo>
                  <a:pt x="5206611" y="527137"/>
                  <a:pt x="5262035" y="462865"/>
                  <a:pt x="5276034" y="460649"/>
                </a:cubicBezTo>
                <a:close/>
                <a:moveTo>
                  <a:pt x="3973555" y="428882"/>
                </a:moveTo>
                <a:cubicBezTo>
                  <a:pt x="3977269" y="430852"/>
                  <a:pt x="3980983" y="432822"/>
                  <a:pt x="3984983" y="434546"/>
                </a:cubicBezTo>
                <a:cubicBezTo>
                  <a:pt x="3978983" y="440456"/>
                  <a:pt x="3972984" y="446366"/>
                  <a:pt x="3966984" y="452522"/>
                </a:cubicBezTo>
                <a:cubicBezTo>
                  <a:pt x="3963270" y="450552"/>
                  <a:pt x="3959556" y="448582"/>
                  <a:pt x="3955556" y="446859"/>
                </a:cubicBezTo>
                <a:cubicBezTo>
                  <a:pt x="3961556" y="440948"/>
                  <a:pt x="3967556" y="434792"/>
                  <a:pt x="3973555" y="428882"/>
                </a:cubicBezTo>
                <a:close/>
                <a:moveTo>
                  <a:pt x="4695504" y="385296"/>
                </a:moveTo>
                <a:cubicBezTo>
                  <a:pt x="4696647" y="385296"/>
                  <a:pt x="4697218" y="385788"/>
                  <a:pt x="4696932" y="387266"/>
                </a:cubicBezTo>
                <a:cubicBezTo>
                  <a:pt x="4696075" y="390467"/>
                  <a:pt x="4680648" y="399578"/>
                  <a:pt x="4682362" y="393422"/>
                </a:cubicBezTo>
                <a:cubicBezTo>
                  <a:pt x="4682933" y="390959"/>
                  <a:pt x="4691790" y="385542"/>
                  <a:pt x="4695504" y="385296"/>
                </a:cubicBezTo>
                <a:close/>
                <a:moveTo>
                  <a:pt x="4321531" y="370767"/>
                </a:moveTo>
                <a:cubicBezTo>
                  <a:pt x="4316959" y="380371"/>
                  <a:pt x="4278391" y="406966"/>
                  <a:pt x="4277248" y="415092"/>
                </a:cubicBezTo>
                <a:cubicBezTo>
                  <a:pt x="4277248" y="415831"/>
                  <a:pt x="4283533" y="417062"/>
                  <a:pt x="4282962" y="417801"/>
                </a:cubicBezTo>
                <a:cubicBezTo>
                  <a:pt x="4270963" y="433807"/>
                  <a:pt x="4233251" y="457940"/>
                  <a:pt x="4258964" y="458925"/>
                </a:cubicBezTo>
                <a:cubicBezTo>
                  <a:pt x="4264963" y="453015"/>
                  <a:pt x="4270677" y="447105"/>
                  <a:pt x="4276677" y="441195"/>
                </a:cubicBezTo>
                <a:cubicBezTo>
                  <a:pt x="4281819" y="421741"/>
                  <a:pt x="4345243" y="377908"/>
                  <a:pt x="4321531" y="370767"/>
                </a:cubicBezTo>
                <a:close/>
                <a:moveTo>
                  <a:pt x="4072977" y="329889"/>
                </a:moveTo>
                <a:cubicBezTo>
                  <a:pt x="4074119" y="329643"/>
                  <a:pt x="4074691" y="330135"/>
                  <a:pt x="4074119" y="331859"/>
                </a:cubicBezTo>
                <a:cubicBezTo>
                  <a:pt x="4073262" y="335060"/>
                  <a:pt x="4057835" y="343925"/>
                  <a:pt x="4059549" y="338015"/>
                </a:cubicBezTo>
                <a:cubicBezTo>
                  <a:pt x="4060120" y="335553"/>
                  <a:pt x="4069263" y="329889"/>
                  <a:pt x="4072977" y="329889"/>
                </a:cubicBezTo>
                <a:close/>
                <a:moveTo>
                  <a:pt x="3992125" y="329889"/>
                </a:moveTo>
                <a:cubicBezTo>
                  <a:pt x="3993268" y="329643"/>
                  <a:pt x="3993839" y="330135"/>
                  <a:pt x="3993554" y="331859"/>
                </a:cubicBezTo>
                <a:cubicBezTo>
                  <a:pt x="3992697" y="335060"/>
                  <a:pt x="3977269" y="343925"/>
                  <a:pt x="3978698" y="338015"/>
                </a:cubicBezTo>
                <a:cubicBezTo>
                  <a:pt x="3979555" y="335553"/>
                  <a:pt x="3988411" y="329889"/>
                  <a:pt x="3992125" y="329889"/>
                </a:cubicBezTo>
                <a:close/>
                <a:moveTo>
                  <a:pt x="4829780" y="321763"/>
                </a:moveTo>
                <a:cubicBezTo>
                  <a:pt x="4818638" y="331859"/>
                  <a:pt x="4805782" y="347619"/>
                  <a:pt x="4797497" y="345895"/>
                </a:cubicBezTo>
                <a:cubicBezTo>
                  <a:pt x="4808925" y="335799"/>
                  <a:pt x="4821781" y="320039"/>
                  <a:pt x="4829780" y="321763"/>
                </a:cubicBezTo>
                <a:close/>
                <a:moveTo>
                  <a:pt x="4743501" y="321763"/>
                </a:moveTo>
                <a:cubicBezTo>
                  <a:pt x="4732073" y="331859"/>
                  <a:pt x="4719217" y="347619"/>
                  <a:pt x="4710932" y="345895"/>
                </a:cubicBezTo>
                <a:cubicBezTo>
                  <a:pt x="4722359" y="335799"/>
                  <a:pt x="4735215" y="320039"/>
                  <a:pt x="4743501" y="321763"/>
                </a:cubicBezTo>
                <a:close/>
                <a:moveTo>
                  <a:pt x="5044622" y="305756"/>
                </a:moveTo>
                <a:cubicBezTo>
                  <a:pt x="5051764" y="324471"/>
                  <a:pt x="4991197" y="350082"/>
                  <a:pt x="5044622" y="305756"/>
                </a:cubicBezTo>
                <a:close/>
                <a:moveTo>
                  <a:pt x="4065834" y="302062"/>
                </a:moveTo>
                <a:cubicBezTo>
                  <a:pt x="4060120" y="299600"/>
                  <a:pt x="4050693" y="310681"/>
                  <a:pt x="4042407" y="317084"/>
                </a:cubicBezTo>
                <a:cubicBezTo>
                  <a:pt x="4048407" y="319546"/>
                  <a:pt x="4057835" y="308219"/>
                  <a:pt x="4065834" y="302062"/>
                </a:cubicBezTo>
                <a:close/>
                <a:moveTo>
                  <a:pt x="4972627" y="298615"/>
                </a:moveTo>
                <a:cubicBezTo>
                  <a:pt x="4930059" y="347619"/>
                  <a:pt x="4894633" y="393422"/>
                  <a:pt x="4856921" y="440456"/>
                </a:cubicBezTo>
                <a:cubicBezTo>
                  <a:pt x="4904346" y="418293"/>
                  <a:pt x="4925773" y="372737"/>
                  <a:pt x="4948629" y="339739"/>
                </a:cubicBezTo>
                <a:cubicBezTo>
                  <a:pt x="4960057" y="323486"/>
                  <a:pt x="5001768" y="294921"/>
                  <a:pt x="4972627" y="298615"/>
                </a:cubicBezTo>
                <a:close/>
                <a:moveTo>
                  <a:pt x="4776070" y="274975"/>
                </a:moveTo>
                <a:cubicBezTo>
                  <a:pt x="4778927" y="273990"/>
                  <a:pt x="4780927" y="273743"/>
                  <a:pt x="4782926" y="274975"/>
                </a:cubicBezTo>
                <a:cubicBezTo>
                  <a:pt x="4776927" y="280885"/>
                  <a:pt x="4771213" y="286795"/>
                  <a:pt x="4765213" y="292705"/>
                </a:cubicBezTo>
                <a:cubicBezTo>
                  <a:pt x="4724073" y="336045"/>
                  <a:pt x="4757500" y="282608"/>
                  <a:pt x="4776070" y="274975"/>
                </a:cubicBezTo>
                <a:close/>
                <a:moveTo>
                  <a:pt x="4891490" y="246163"/>
                </a:moveTo>
                <a:cubicBezTo>
                  <a:pt x="4892919" y="246163"/>
                  <a:pt x="4893490" y="246902"/>
                  <a:pt x="4892919" y="248379"/>
                </a:cubicBezTo>
                <a:cubicBezTo>
                  <a:pt x="4892061" y="251581"/>
                  <a:pt x="4876634" y="260692"/>
                  <a:pt x="4878348" y="254536"/>
                </a:cubicBezTo>
                <a:cubicBezTo>
                  <a:pt x="4878920" y="252073"/>
                  <a:pt x="4887776" y="246410"/>
                  <a:pt x="4891490" y="246163"/>
                </a:cubicBezTo>
                <a:close/>
                <a:moveTo>
                  <a:pt x="4498089" y="244439"/>
                </a:moveTo>
                <a:cubicBezTo>
                  <a:pt x="4460664" y="287780"/>
                  <a:pt x="4426666" y="329889"/>
                  <a:pt x="4385526" y="374707"/>
                </a:cubicBezTo>
                <a:cubicBezTo>
                  <a:pt x="4399525" y="379386"/>
                  <a:pt x="4420381" y="358208"/>
                  <a:pt x="4441522" y="335799"/>
                </a:cubicBezTo>
                <a:cubicBezTo>
                  <a:pt x="4458949" y="320285"/>
                  <a:pt x="4460378" y="306249"/>
                  <a:pt x="4474377" y="285810"/>
                </a:cubicBezTo>
                <a:cubicBezTo>
                  <a:pt x="4482091" y="274482"/>
                  <a:pt x="4526373" y="243947"/>
                  <a:pt x="4498089" y="244439"/>
                </a:cubicBezTo>
                <a:close/>
                <a:moveTo>
                  <a:pt x="4642936" y="218337"/>
                </a:moveTo>
                <a:cubicBezTo>
                  <a:pt x="4641508" y="226709"/>
                  <a:pt x="4606653" y="274236"/>
                  <a:pt x="4590083" y="271773"/>
                </a:cubicBezTo>
                <a:cubicBezTo>
                  <a:pt x="4623509" y="250103"/>
                  <a:pt x="4618938" y="219076"/>
                  <a:pt x="4642936" y="218337"/>
                </a:cubicBezTo>
                <a:close/>
                <a:moveTo>
                  <a:pt x="4365527" y="207009"/>
                </a:moveTo>
                <a:cubicBezTo>
                  <a:pt x="4357242" y="213165"/>
                  <a:pt x="4347814" y="224493"/>
                  <a:pt x="4341815" y="222030"/>
                </a:cubicBezTo>
                <a:cubicBezTo>
                  <a:pt x="4350100" y="215628"/>
                  <a:pt x="4359814" y="204547"/>
                  <a:pt x="4365527" y="207009"/>
                </a:cubicBezTo>
                <a:close/>
                <a:moveTo>
                  <a:pt x="4776355" y="194696"/>
                </a:moveTo>
                <a:cubicBezTo>
                  <a:pt x="4781784" y="197405"/>
                  <a:pt x="4770070" y="207502"/>
                  <a:pt x="4764356" y="215136"/>
                </a:cubicBezTo>
                <a:cubicBezTo>
                  <a:pt x="4758928" y="212180"/>
                  <a:pt x="4770642" y="202084"/>
                  <a:pt x="4776355" y="194696"/>
                </a:cubicBezTo>
                <a:close/>
                <a:moveTo>
                  <a:pt x="4668649" y="182876"/>
                </a:moveTo>
                <a:cubicBezTo>
                  <a:pt x="4657221" y="192973"/>
                  <a:pt x="4644079" y="208487"/>
                  <a:pt x="4636080" y="206763"/>
                </a:cubicBezTo>
                <a:cubicBezTo>
                  <a:pt x="4647507" y="196667"/>
                  <a:pt x="4660364" y="181153"/>
                  <a:pt x="4668649" y="182876"/>
                </a:cubicBezTo>
                <a:close/>
                <a:moveTo>
                  <a:pt x="4233823" y="182876"/>
                </a:moveTo>
                <a:cubicBezTo>
                  <a:pt x="4200111" y="204793"/>
                  <a:pt x="4204396" y="235574"/>
                  <a:pt x="4180683" y="236313"/>
                </a:cubicBezTo>
                <a:cubicBezTo>
                  <a:pt x="4182112" y="227941"/>
                  <a:pt x="4217252" y="180660"/>
                  <a:pt x="4233823" y="182876"/>
                </a:cubicBezTo>
                <a:close/>
                <a:moveTo>
                  <a:pt x="4952057" y="170810"/>
                </a:moveTo>
                <a:cubicBezTo>
                  <a:pt x="4936058" y="186816"/>
                  <a:pt x="4915774" y="229911"/>
                  <a:pt x="4889776" y="233112"/>
                </a:cubicBezTo>
                <a:cubicBezTo>
                  <a:pt x="4891776" y="223015"/>
                  <a:pt x="4934059" y="170564"/>
                  <a:pt x="4952057" y="170810"/>
                </a:cubicBezTo>
                <a:close/>
                <a:moveTo>
                  <a:pt x="4999482" y="166870"/>
                </a:moveTo>
                <a:cubicBezTo>
                  <a:pt x="5014053" y="168348"/>
                  <a:pt x="4958914" y="213904"/>
                  <a:pt x="4934059" y="240746"/>
                </a:cubicBezTo>
                <a:cubicBezTo>
                  <a:pt x="4916631" y="259953"/>
                  <a:pt x="4910917" y="288765"/>
                  <a:pt x="4889776" y="285317"/>
                </a:cubicBezTo>
                <a:cubicBezTo>
                  <a:pt x="4902346" y="256013"/>
                  <a:pt x="4964056" y="206024"/>
                  <a:pt x="4999482" y="166870"/>
                </a:cubicBezTo>
                <a:close/>
                <a:moveTo>
                  <a:pt x="5016624" y="150864"/>
                </a:moveTo>
                <a:cubicBezTo>
                  <a:pt x="5019767" y="151110"/>
                  <a:pt x="5017767" y="155789"/>
                  <a:pt x="5002054" y="168594"/>
                </a:cubicBezTo>
                <a:cubicBezTo>
                  <a:pt x="4992340" y="162438"/>
                  <a:pt x="5011482" y="150617"/>
                  <a:pt x="5016624" y="150864"/>
                </a:cubicBezTo>
                <a:close/>
                <a:moveTo>
                  <a:pt x="4976627" y="142984"/>
                </a:moveTo>
                <a:cubicBezTo>
                  <a:pt x="4982341" y="145939"/>
                  <a:pt x="4968342" y="161945"/>
                  <a:pt x="4958914" y="160714"/>
                </a:cubicBezTo>
                <a:cubicBezTo>
                  <a:pt x="4969485" y="151110"/>
                  <a:pt x="4964342" y="142984"/>
                  <a:pt x="4976627" y="142984"/>
                </a:cubicBezTo>
                <a:close/>
                <a:moveTo>
                  <a:pt x="4625223" y="131410"/>
                </a:moveTo>
                <a:cubicBezTo>
                  <a:pt x="4616938" y="137812"/>
                  <a:pt x="4607225" y="148894"/>
                  <a:pt x="4601511" y="146431"/>
                </a:cubicBezTo>
                <a:cubicBezTo>
                  <a:pt x="4609510" y="140275"/>
                  <a:pt x="4619224" y="129193"/>
                  <a:pt x="4625223" y="131410"/>
                </a:cubicBezTo>
                <a:close/>
                <a:moveTo>
                  <a:pt x="4914346" y="127223"/>
                </a:moveTo>
                <a:cubicBezTo>
                  <a:pt x="4920060" y="129932"/>
                  <a:pt x="4906346" y="146185"/>
                  <a:pt x="4896633" y="144707"/>
                </a:cubicBezTo>
                <a:cubicBezTo>
                  <a:pt x="4891490" y="139782"/>
                  <a:pt x="4902918" y="133380"/>
                  <a:pt x="4914346" y="127223"/>
                </a:cubicBezTo>
                <a:close/>
                <a:moveTo>
                  <a:pt x="5012624" y="119343"/>
                </a:moveTo>
                <a:cubicBezTo>
                  <a:pt x="5013767" y="119097"/>
                  <a:pt x="5014339" y="119590"/>
                  <a:pt x="5014053" y="121313"/>
                </a:cubicBezTo>
                <a:cubicBezTo>
                  <a:pt x="5013196" y="124268"/>
                  <a:pt x="4998054" y="133380"/>
                  <a:pt x="4999482" y="127470"/>
                </a:cubicBezTo>
                <a:cubicBezTo>
                  <a:pt x="5000054" y="125007"/>
                  <a:pt x="5008910" y="119343"/>
                  <a:pt x="5012624" y="119343"/>
                </a:cubicBezTo>
                <a:close/>
                <a:moveTo>
                  <a:pt x="4942344" y="99643"/>
                </a:moveTo>
                <a:cubicBezTo>
                  <a:pt x="4934059" y="105800"/>
                  <a:pt x="4924631" y="117127"/>
                  <a:pt x="4918631" y="114665"/>
                </a:cubicBezTo>
                <a:cubicBezTo>
                  <a:pt x="4926916" y="108262"/>
                  <a:pt x="4936344" y="97181"/>
                  <a:pt x="4942344" y="99643"/>
                </a:cubicBezTo>
                <a:close/>
                <a:moveTo>
                  <a:pt x="4588083" y="77481"/>
                </a:moveTo>
                <a:cubicBezTo>
                  <a:pt x="4579227" y="86592"/>
                  <a:pt x="4570370" y="95211"/>
                  <a:pt x="4561514" y="104076"/>
                </a:cubicBezTo>
                <a:cubicBezTo>
                  <a:pt x="4568085" y="110971"/>
                  <a:pt x="4579798" y="100628"/>
                  <a:pt x="4587797" y="103583"/>
                </a:cubicBezTo>
                <a:cubicBezTo>
                  <a:pt x="4593797" y="97673"/>
                  <a:pt x="4599511" y="91763"/>
                  <a:pt x="4605510" y="85607"/>
                </a:cubicBezTo>
                <a:cubicBezTo>
                  <a:pt x="4599797" y="82898"/>
                  <a:pt x="4594083" y="80189"/>
                  <a:pt x="4588083" y="77481"/>
                </a:cubicBezTo>
                <a:close/>
                <a:moveTo>
                  <a:pt x="5066049" y="67631"/>
                </a:moveTo>
                <a:cubicBezTo>
                  <a:pt x="5067763" y="67138"/>
                  <a:pt x="5069192" y="67631"/>
                  <a:pt x="5070335" y="68616"/>
                </a:cubicBezTo>
                <a:cubicBezTo>
                  <a:pt x="5059192" y="80189"/>
                  <a:pt x="5065192" y="84376"/>
                  <a:pt x="5049479" y="97919"/>
                </a:cubicBezTo>
                <a:cubicBezTo>
                  <a:pt x="5024909" y="104322"/>
                  <a:pt x="5053479" y="70339"/>
                  <a:pt x="5066049" y="67631"/>
                </a:cubicBezTo>
                <a:close/>
                <a:moveTo>
                  <a:pt x="5109189" y="47930"/>
                </a:moveTo>
                <a:cubicBezTo>
                  <a:pt x="5101189" y="54333"/>
                  <a:pt x="5091762" y="65660"/>
                  <a:pt x="5085762" y="63198"/>
                </a:cubicBezTo>
                <a:cubicBezTo>
                  <a:pt x="5094047" y="57042"/>
                  <a:pt x="5103475" y="45714"/>
                  <a:pt x="5109189" y="47930"/>
                </a:cubicBezTo>
                <a:close/>
                <a:moveTo>
                  <a:pt x="5056907" y="47930"/>
                </a:moveTo>
                <a:cubicBezTo>
                  <a:pt x="5065192" y="44483"/>
                  <a:pt x="5066335" y="63690"/>
                  <a:pt x="5054050" y="59750"/>
                </a:cubicBezTo>
                <a:cubicBezTo>
                  <a:pt x="5042622" y="75757"/>
                  <a:pt x="5041765" y="54333"/>
                  <a:pt x="5056907" y="47930"/>
                </a:cubicBezTo>
                <a:close/>
                <a:moveTo>
                  <a:pt x="4673791" y="157"/>
                </a:moveTo>
                <a:cubicBezTo>
                  <a:pt x="4666649" y="16903"/>
                  <a:pt x="4674077" y="27491"/>
                  <a:pt x="4646650" y="52855"/>
                </a:cubicBezTo>
                <a:cubicBezTo>
                  <a:pt x="4630651" y="76742"/>
                  <a:pt x="4626937" y="84868"/>
                  <a:pt x="4628652" y="96688"/>
                </a:cubicBezTo>
                <a:cubicBezTo>
                  <a:pt x="4629223" y="100382"/>
                  <a:pt x="4660649" y="86838"/>
                  <a:pt x="4631223" y="110971"/>
                </a:cubicBezTo>
                <a:cubicBezTo>
                  <a:pt x="4609796" y="143230"/>
                  <a:pt x="4605796" y="109001"/>
                  <a:pt x="4584369" y="141014"/>
                </a:cubicBezTo>
                <a:cubicBezTo>
                  <a:pt x="4564656" y="171549"/>
                  <a:pt x="4516945" y="214397"/>
                  <a:pt x="4512946" y="238529"/>
                </a:cubicBezTo>
                <a:cubicBezTo>
                  <a:pt x="4548086" y="200853"/>
                  <a:pt x="4554943" y="207255"/>
                  <a:pt x="4574941" y="176228"/>
                </a:cubicBezTo>
                <a:cubicBezTo>
                  <a:pt x="4602653" y="164654"/>
                  <a:pt x="4580084" y="186324"/>
                  <a:pt x="4603796" y="189771"/>
                </a:cubicBezTo>
                <a:cubicBezTo>
                  <a:pt x="4613224" y="179183"/>
                  <a:pt x="4620938" y="174750"/>
                  <a:pt x="4627509" y="174750"/>
                </a:cubicBezTo>
                <a:cubicBezTo>
                  <a:pt x="4623509" y="184108"/>
                  <a:pt x="4598939" y="205039"/>
                  <a:pt x="4597797" y="213165"/>
                </a:cubicBezTo>
                <a:cubicBezTo>
                  <a:pt x="4595797" y="228433"/>
                  <a:pt x="4545515" y="274728"/>
                  <a:pt x="4520659" y="307480"/>
                </a:cubicBezTo>
                <a:cubicBezTo>
                  <a:pt x="4518659" y="310189"/>
                  <a:pt x="4525516" y="310681"/>
                  <a:pt x="4517517" y="319054"/>
                </a:cubicBezTo>
                <a:cubicBezTo>
                  <a:pt x="4510374" y="326688"/>
                  <a:pt x="4496375" y="338261"/>
                  <a:pt x="4490947" y="346142"/>
                </a:cubicBezTo>
                <a:cubicBezTo>
                  <a:pt x="4487519" y="351067"/>
                  <a:pt x="4487233" y="365842"/>
                  <a:pt x="4484948" y="369289"/>
                </a:cubicBezTo>
                <a:cubicBezTo>
                  <a:pt x="4462949" y="398593"/>
                  <a:pt x="4421809" y="427158"/>
                  <a:pt x="4416667" y="454739"/>
                </a:cubicBezTo>
                <a:cubicBezTo>
                  <a:pt x="4396954" y="441687"/>
                  <a:pt x="4374955" y="482811"/>
                  <a:pt x="4348672" y="514332"/>
                </a:cubicBezTo>
                <a:cubicBezTo>
                  <a:pt x="4336387" y="528860"/>
                  <a:pt x="4310960" y="546837"/>
                  <a:pt x="4318959" y="552747"/>
                </a:cubicBezTo>
                <a:cubicBezTo>
                  <a:pt x="4326387" y="557426"/>
                  <a:pt x="4334101" y="561858"/>
                  <a:pt x="4345243" y="552008"/>
                </a:cubicBezTo>
                <a:cubicBezTo>
                  <a:pt x="4384669" y="521719"/>
                  <a:pt x="4356100" y="519749"/>
                  <a:pt x="4386669" y="493154"/>
                </a:cubicBezTo>
                <a:cubicBezTo>
                  <a:pt x="4406667" y="466805"/>
                  <a:pt x="4416095" y="480595"/>
                  <a:pt x="4433808" y="462865"/>
                </a:cubicBezTo>
                <a:cubicBezTo>
                  <a:pt x="4438379" y="443657"/>
                  <a:pt x="4472948" y="384803"/>
                  <a:pt x="4510946" y="368550"/>
                </a:cubicBezTo>
                <a:cubicBezTo>
                  <a:pt x="4486947" y="394653"/>
                  <a:pt x="4486090" y="405734"/>
                  <a:pt x="4519517" y="385788"/>
                </a:cubicBezTo>
                <a:cubicBezTo>
                  <a:pt x="4518945" y="386034"/>
                  <a:pt x="4533230" y="386527"/>
                  <a:pt x="4534087" y="379386"/>
                </a:cubicBezTo>
                <a:cubicBezTo>
                  <a:pt x="4536087" y="364610"/>
                  <a:pt x="4576655" y="330874"/>
                  <a:pt x="4593511" y="302801"/>
                </a:cubicBezTo>
                <a:cubicBezTo>
                  <a:pt x="4637508" y="265371"/>
                  <a:pt x="4639222" y="245671"/>
                  <a:pt x="4676363" y="211195"/>
                </a:cubicBezTo>
                <a:cubicBezTo>
                  <a:pt x="4667220" y="202823"/>
                  <a:pt x="4678934" y="185831"/>
                  <a:pt x="4680077" y="173519"/>
                </a:cubicBezTo>
                <a:cubicBezTo>
                  <a:pt x="4700647" y="152587"/>
                  <a:pt x="4721216" y="131902"/>
                  <a:pt x="4742072" y="110971"/>
                </a:cubicBezTo>
                <a:cubicBezTo>
                  <a:pt x="4780069" y="108755"/>
                  <a:pt x="4691504" y="159975"/>
                  <a:pt x="4729787" y="157759"/>
                </a:cubicBezTo>
                <a:cubicBezTo>
                  <a:pt x="4756928" y="144461"/>
                  <a:pt x="4740358" y="145939"/>
                  <a:pt x="4765213" y="122052"/>
                </a:cubicBezTo>
                <a:cubicBezTo>
                  <a:pt x="4773213" y="132887"/>
                  <a:pt x="4790354" y="108755"/>
                  <a:pt x="4800354" y="112202"/>
                </a:cubicBezTo>
                <a:cubicBezTo>
                  <a:pt x="4756928" y="166624"/>
                  <a:pt x="4740644" y="209964"/>
                  <a:pt x="4687505" y="268572"/>
                </a:cubicBezTo>
                <a:cubicBezTo>
                  <a:pt x="4668934" y="289996"/>
                  <a:pt x="4649507" y="311912"/>
                  <a:pt x="4675220" y="315114"/>
                </a:cubicBezTo>
                <a:cubicBezTo>
                  <a:pt x="4703789" y="279407"/>
                  <a:pt x="4719502" y="243454"/>
                  <a:pt x="4766928" y="214397"/>
                </a:cubicBezTo>
                <a:cubicBezTo>
                  <a:pt x="4790926" y="209225"/>
                  <a:pt x="4740358" y="261677"/>
                  <a:pt x="4727787" y="287780"/>
                </a:cubicBezTo>
                <a:cubicBezTo>
                  <a:pt x="4724931" y="293690"/>
                  <a:pt x="4734930" y="289011"/>
                  <a:pt x="4724931" y="299354"/>
                </a:cubicBezTo>
                <a:cubicBezTo>
                  <a:pt x="4679791" y="346880"/>
                  <a:pt x="4593226" y="434792"/>
                  <a:pt x="4579512" y="479364"/>
                </a:cubicBezTo>
                <a:cubicBezTo>
                  <a:pt x="4554657" y="517533"/>
                  <a:pt x="4469806" y="580573"/>
                  <a:pt x="4496090" y="597318"/>
                </a:cubicBezTo>
                <a:cubicBezTo>
                  <a:pt x="4500089" y="580081"/>
                  <a:pt x="4536372" y="549299"/>
                  <a:pt x="4561228" y="523197"/>
                </a:cubicBezTo>
                <a:cubicBezTo>
                  <a:pt x="4571513" y="541419"/>
                  <a:pt x="4592654" y="519749"/>
                  <a:pt x="4614081" y="495863"/>
                </a:cubicBezTo>
                <a:cubicBezTo>
                  <a:pt x="4624938" y="504974"/>
                  <a:pt x="4620367" y="526644"/>
                  <a:pt x="4652079" y="500542"/>
                </a:cubicBezTo>
                <a:cubicBezTo>
                  <a:pt x="4655221" y="487244"/>
                  <a:pt x="4678362" y="458925"/>
                  <a:pt x="4693790" y="441687"/>
                </a:cubicBezTo>
                <a:cubicBezTo>
                  <a:pt x="4714360" y="418786"/>
                  <a:pt x="4734358" y="407458"/>
                  <a:pt x="4752643" y="391206"/>
                </a:cubicBezTo>
                <a:cubicBezTo>
                  <a:pt x="4746358" y="396623"/>
                  <a:pt x="4754928" y="380371"/>
                  <a:pt x="4755785" y="379386"/>
                </a:cubicBezTo>
                <a:cubicBezTo>
                  <a:pt x="4767785" y="363872"/>
                  <a:pt x="4785212" y="358454"/>
                  <a:pt x="4794068" y="358208"/>
                </a:cubicBezTo>
                <a:cubicBezTo>
                  <a:pt x="4771784" y="391698"/>
                  <a:pt x="4728359" y="434053"/>
                  <a:pt x="4742929" y="452030"/>
                </a:cubicBezTo>
                <a:cubicBezTo>
                  <a:pt x="4672649" y="501034"/>
                  <a:pt x="4618367" y="577618"/>
                  <a:pt x="4615510" y="614310"/>
                </a:cubicBezTo>
                <a:cubicBezTo>
                  <a:pt x="4670363" y="572693"/>
                  <a:pt x="4752929" y="478133"/>
                  <a:pt x="4766642" y="437008"/>
                </a:cubicBezTo>
                <a:cubicBezTo>
                  <a:pt x="4793211" y="410167"/>
                  <a:pt x="4820067" y="383572"/>
                  <a:pt x="4846636" y="356977"/>
                </a:cubicBezTo>
                <a:cubicBezTo>
                  <a:pt x="4860635" y="371013"/>
                  <a:pt x="4805496" y="432330"/>
                  <a:pt x="4784069" y="445135"/>
                </a:cubicBezTo>
                <a:cubicBezTo>
                  <a:pt x="4792354" y="450306"/>
                  <a:pt x="4766070" y="470006"/>
                  <a:pt x="4783783" y="471238"/>
                </a:cubicBezTo>
                <a:cubicBezTo>
                  <a:pt x="4805496" y="420510"/>
                  <a:pt x="4916060" y="358947"/>
                  <a:pt x="4884633" y="335799"/>
                </a:cubicBezTo>
                <a:cubicBezTo>
                  <a:pt x="4876063" y="329150"/>
                  <a:pt x="4862064" y="338508"/>
                  <a:pt x="4846636" y="356977"/>
                </a:cubicBezTo>
                <a:cubicBezTo>
                  <a:pt x="4845493" y="324964"/>
                  <a:pt x="4875206" y="331859"/>
                  <a:pt x="4908346" y="294675"/>
                </a:cubicBezTo>
                <a:cubicBezTo>
                  <a:pt x="4917774" y="283840"/>
                  <a:pt x="4925488" y="279407"/>
                  <a:pt x="4932059" y="279653"/>
                </a:cubicBezTo>
                <a:cubicBezTo>
                  <a:pt x="4905489" y="304525"/>
                  <a:pt x="4882919" y="327673"/>
                  <a:pt x="4905203" y="332105"/>
                </a:cubicBezTo>
                <a:cubicBezTo>
                  <a:pt x="4933773" y="297630"/>
                  <a:pt x="4966342" y="261677"/>
                  <a:pt x="4991197" y="228926"/>
                </a:cubicBezTo>
                <a:cubicBezTo>
                  <a:pt x="5029480" y="226709"/>
                  <a:pt x="4940629" y="277684"/>
                  <a:pt x="4978627" y="275467"/>
                </a:cubicBezTo>
                <a:cubicBezTo>
                  <a:pt x="4980055" y="265863"/>
                  <a:pt x="5030337" y="234589"/>
                  <a:pt x="5032052" y="222030"/>
                </a:cubicBezTo>
                <a:cubicBezTo>
                  <a:pt x="5032052" y="221292"/>
                  <a:pt x="5025766" y="219814"/>
                  <a:pt x="5026338" y="219322"/>
                </a:cubicBezTo>
                <a:cubicBezTo>
                  <a:pt x="5038337" y="205039"/>
                  <a:pt x="5072049" y="182630"/>
                  <a:pt x="5064906" y="172041"/>
                </a:cubicBezTo>
                <a:cubicBezTo>
                  <a:pt x="5053193" y="166624"/>
                  <a:pt x="5033194" y="192973"/>
                  <a:pt x="5023766" y="178936"/>
                </a:cubicBezTo>
                <a:cubicBezTo>
                  <a:pt x="5046336" y="159236"/>
                  <a:pt x="5056907" y="144215"/>
                  <a:pt x="5062335" y="131410"/>
                </a:cubicBezTo>
                <a:cubicBezTo>
                  <a:pt x="5072334" y="135104"/>
                  <a:pt x="5080334" y="146431"/>
                  <a:pt x="5094333" y="133626"/>
                </a:cubicBezTo>
                <a:cubicBezTo>
                  <a:pt x="5114046" y="108508"/>
                  <a:pt x="5120045" y="96934"/>
                  <a:pt x="5121474" y="80928"/>
                </a:cubicBezTo>
                <a:cubicBezTo>
                  <a:pt x="5122331" y="72556"/>
                  <a:pt x="5107760" y="87084"/>
                  <a:pt x="5106903" y="87084"/>
                </a:cubicBezTo>
                <a:cubicBezTo>
                  <a:pt x="5098618" y="86099"/>
                  <a:pt x="5110046" y="65414"/>
                  <a:pt x="5121759" y="54825"/>
                </a:cubicBezTo>
                <a:cubicBezTo>
                  <a:pt x="5157757" y="39804"/>
                  <a:pt x="5140330" y="73294"/>
                  <a:pt x="5168328" y="76742"/>
                </a:cubicBezTo>
                <a:cubicBezTo>
                  <a:pt x="5162899" y="89547"/>
                  <a:pt x="5152043" y="104322"/>
                  <a:pt x="5129473" y="124022"/>
                </a:cubicBezTo>
                <a:cubicBezTo>
                  <a:pt x="5130902" y="137074"/>
                  <a:pt x="5140615" y="132641"/>
                  <a:pt x="5120331" y="158990"/>
                </a:cubicBezTo>
                <a:cubicBezTo>
                  <a:pt x="5107760" y="175243"/>
                  <a:pt x="5079191" y="223262"/>
                  <a:pt x="5078334" y="243947"/>
                </a:cubicBezTo>
                <a:cubicBezTo>
                  <a:pt x="5092904" y="229911"/>
                  <a:pt x="5109475" y="208733"/>
                  <a:pt x="5119760" y="211195"/>
                </a:cubicBezTo>
                <a:cubicBezTo>
                  <a:pt x="5080620" y="248133"/>
                  <a:pt x="5087190" y="266110"/>
                  <a:pt x="5042622" y="305510"/>
                </a:cubicBezTo>
                <a:cubicBezTo>
                  <a:pt x="5038051" y="291227"/>
                  <a:pt x="5092333" y="238529"/>
                  <a:pt x="5048907" y="256260"/>
                </a:cubicBezTo>
                <a:cubicBezTo>
                  <a:pt x="5044336" y="281377"/>
                  <a:pt x="5010910" y="306002"/>
                  <a:pt x="4972056" y="350820"/>
                </a:cubicBezTo>
                <a:cubicBezTo>
                  <a:pt x="4953771" y="371752"/>
                  <a:pt x="4938630" y="397608"/>
                  <a:pt x="4921488" y="418540"/>
                </a:cubicBezTo>
                <a:cubicBezTo>
                  <a:pt x="4904632" y="438732"/>
                  <a:pt x="4856921" y="472222"/>
                  <a:pt x="4870634" y="486013"/>
                </a:cubicBezTo>
                <a:cubicBezTo>
                  <a:pt x="4896918" y="467297"/>
                  <a:pt x="4953771" y="398101"/>
                  <a:pt x="5004054" y="352790"/>
                </a:cubicBezTo>
                <a:cubicBezTo>
                  <a:pt x="5008910" y="359193"/>
                  <a:pt x="4986341" y="377416"/>
                  <a:pt x="4974056" y="391206"/>
                </a:cubicBezTo>
                <a:cubicBezTo>
                  <a:pt x="4940058" y="436516"/>
                  <a:pt x="4900347" y="499803"/>
                  <a:pt x="4844065" y="538957"/>
                </a:cubicBezTo>
                <a:cubicBezTo>
                  <a:pt x="4835780" y="579342"/>
                  <a:pt x="4699504" y="689170"/>
                  <a:pt x="4701218" y="733496"/>
                </a:cubicBezTo>
                <a:cubicBezTo>
                  <a:pt x="4723788" y="730295"/>
                  <a:pt x="4762071" y="668732"/>
                  <a:pt x="4783783" y="667993"/>
                </a:cubicBezTo>
                <a:cubicBezTo>
                  <a:pt x="4761785" y="690894"/>
                  <a:pt x="4744929" y="711826"/>
                  <a:pt x="4742072" y="726601"/>
                </a:cubicBezTo>
                <a:cubicBezTo>
                  <a:pt x="4780355" y="687201"/>
                  <a:pt x="4824352" y="648047"/>
                  <a:pt x="4851779" y="608154"/>
                </a:cubicBezTo>
                <a:cubicBezTo>
                  <a:pt x="4854350" y="604460"/>
                  <a:pt x="4846065" y="605937"/>
                  <a:pt x="4854636" y="596580"/>
                </a:cubicBezTo>
                <a:cubicBezTo>
                  <a:pt x="4856921" y="594364"/>
                  <a:pt x="4862064" y="589931"/>
                  <a:pt x="4863492" y="587468"/>
                </a:cubicBezTo>
                <a:cubicBezTo>
                  <a:pt x="4883491" y="557179"/>
                  <a:pt x="4931773" y="508175"/>
                  <a:pt x="4976056" y="457447"/>
                </a:cubicBezTo>
                <a:cubicBezTo>
                  <a:pt x="4986912" y="445381"/>
                  <a:pt x="4984341" y="434792"/>
                  <a:pt x="5014910" y="410413"/>
                </a:cubicBezTo>
                <a:cubicBezTo>
                  <a:pt x="5019195" y="406719"/>
                  <a:pt x="5031480" y="402041"/>
                  <a:pt x="5029195" y="404257"/>
                </a:cubicBezTo>
                <a:cubicBezTo>
                  <a:pt x="5044336" y="389482"/>
                  <a:pt x="5043765" y="373968"/>
                  <a:pt x="5079762" y="362394"/>
                </a:cubicBezTo>
                <a:cubicBezTo>
                  <a:pt x="5087190" y="359932"/>
                  <a:pt x="5093190" y="358700"/>
                  <a:pt x="5100047" y="358947"/>
                </a:cubicBezTo>
                <a:cubicBezTo>
                  <a:pt x="5053193" y="395884"/>
                  <a:pt x="5105761" y="391206"/>
                  <a:pt x="5055193" y="429621"/>
                </a:cubicBezTo>
                <a:cubicBezTo>
                  <a:pt x="5067763" y="433561"/>
                  <a:pt x="5068906" y="440210"/>
                  <a:pt x="5069477" y="449321"/>
                </a:cubicBezTo>
                <a:cubicBezTo>
                  <a:pt x="5069763" y="452769"/>
                  <a:pt x="5056907" y="467544"/>
                  <a:pt x="5057764" y="469760"/>
                </a:cubicBezTo>
                <a:cubicBezTo>
                  <a:pt x="5058335" y="472715"/>
                  <a:pt x="5070049" y="471484"/>
                  <a:pt x="5069192" y="475178"/>
                </a:cubicBezTo>
                <a:cubicBezTo>
                  <a:pt x="5065763" y="490199"/>
                  <a:pt x="5043194" y="497586"/>
                  <a:pt x="5045193" y="516548"/>
                </a:cubicBezTo>
                <a:cubicBezTo>
                  <a:pt x="5045765" y="521965"/>
                  <a:pt x="5044336" y="526890"/>
                  <a:pt x="5048050" y="530830"/>
                </a:cubicBezTo>
                <a:cubicBezTo>
                  <a:pt x="5010625" y="563828"/>
                  <a:pt x="5015196" y="579096"/>
                  <a:pt x="4974056" y="613817"/>
                </a:cubicBezTo>
                <a:cubicBezTo>
                  <a:pt x="4964913" y="651987"/>
                  <a:pt x="4913203" y="699513"/>
                  <a:pt x="4890919" y="731280"/>
                </a:cubicBezTo>
                <a:cubicBezTo>
                  <a:pt x="4910917" y="721429"/>
                  <a:pt x="4926345" y="728078"/>
                  <a:pt x="4946343" y="718474"/>
                </a:cubicBezTo>
                <a:cubicBezTo>
                  <a:pt x="4979484" y="689170"/>
                  <a:pt x="4993769" y="667500"/>
                  <a:pt x="5011482" y="644599"/>
                </a:cubicBezTo>
                <a:cubicBezTo>
                  <a:pt x="5022909" y="648293"/>
                  <a:pt x="5012910" y="661098"/>
                  <a:pt x="5025766" y="664299"/>
                </a:cubicBezTo>
                <a:cubicBezTo>
                  <a:pt x="5044051" y="644353"/>
                  <a:pt x="5058621" y="638196"/>
                  <a:pt x="5069763" y="645830"/>
                </a:cubicBezTo>
                <a:cubicBezTo>
                  <a:pt x="5049479" y="664792"/>
                  <a:pt x="5046336" y="676365"/>
                  <a:pt x="5060621" y="680798"/>
                </a:cubicBezTo>
                <a:cubicBezTo>
                  <a:pt x="5036051" y="711826"/>
                  <a:pt x="5016053" y="740883"/>
                  <a:pt x="4998054" y="769202"/>
                </a:cubicBezTo>
                <a:cubicBezTo>
                  <a:pt x="5033766" y="767971"/>
                  <a:pt x="4997197" y="797275"/>
                  <a:pt x="5015196" y="803431"/>
                </a:cubicBezTo>
                <a:cubicBezTo>
                  <a:pt x="5048907" y="775112"/>
                  <a:pt x="5090047" y="717243"/>
                  <a:pt x="5118331" y="708132"/>
                </a:cubicBezTo>
                <a:cubicBezTo>
                  <a:pt x="5090905" y="733496"/>
                  <a:pt x="5089190" y="739406"/>
                  <a:pt x="5112332" y="731280"/>
                </a:cubicBezTo>
                <a:cubicBezTo>
                  <a:pt x="5083191" y="759106"/>
                  <a:pt x="5098047" y="768464"/>
                  <a:pt x="5061764" y="799245"/>
                </a:cubicBezTo>
                <a:cubicBezTo>
                  <a:pt x="5096333" y="795059"/>
                  <a:pt x="5035194" y="831258"/>
                  <a:pt x="5052622" y="834213"/>
                </a:cubicBezTo>
                <a:cubicBezTo>
                  <a:pt x="5090905" y="808356"/>
                  <a:pt x="5124045" y="774374"/>
                  <a:pt x="5146901" y="747778"/>
                </a:cubicBezTo>
                <a:cubicBezTo>
                  <a:pt x="5166328" y="725616"/>
                  <a:pt x="5160328" y="722168"/>
                  <a:pt x="5191469" y="703207"/>
                </a:cubicBezTo>
                <a:cubicBezTo>
                  <a:pt x="5197754" y="699267"/>
                  <a:pt x="5195754" y="707147"/>
                  <a:pt x="5206039" y="697297"/>
                </a:cubicBezTo>
                <a:cubicBezTo>
                  <a:pt x="5219181" y="684738"/>
                  <a:pt x="5216610" y="676119"/>
                  <a:pt x="5226895" y="667993"/>
                </a:cubicBezTo>
                <a:cubicBezTo>
                  <a:pt x="5232037" y="663807"/>
                  <a:pt x="5243179" y="667254"/>
                  <a:pt x="5247465" y="664299"/>
                </a:cubicBezTo>
                <a:cubicBezTo>
                  <a:pt x="5263178" y="653957"/>
                  <a:pt x="5274034" y="638196"/>
                  <a:pt x="5297461" y="622436"/>
                </a:cubicBezTo>
                <a:cubicBezTo>
                  <a:pt x="5326031" y="625884"/>
                  <a:pt x="5314317" y="646569"/>
                  <a:pt x="5334601" y="653464"/>
                </a:cubicBezTo>
                <a:cubicBezTo>
                  <a:pt x="5361742" y="633518"/>
                  <a:pt x="5390026" y="609385"/>
                  <a:pt x="5420595" y="576141"/>
                </a:cubicBezTo>
                <a:cubicBezTo>
                  <a:pt x="5430023" y="582051"/>
                  <a:pt x="5443737" y="570723"/>
                  <a:pt x="5452593" y="578111"/>
                </a:cubicBezTo>
                <a:cubicBezTo>
                  <a:pt x="5452022" y="591409"/>
                  <a:pt x="5433737" y="600027"/>
                  <a:pt x="5414024" y="625391"/>
                </a:cubicBezTo>
                <a:cubicBezTo>
                  <a:pt x="5396883" y="647554"/>
                  <a:pt x="5434309" y="626130"/>
                  <a:pt x="5431452" y="633518"/>
                </a:cubicBezTo>
                <a:cubicBezTo>
                  <a:pt x="5426595" y="644845"/>
                  <a:pt x="5405454" y="660852"/>
                  <a:pt x="5401740" y="671933"/>
                </a:cubicBezTo>
                <a:cubicBezTo>
                  <a:pt x="5401168" y="672918"/>
                  <a:pt x="5408311" y="673903"/>
                  <a:pt x="5407453" y="674642"/>
                </a:cubicBezTo>
                <a:cubicBezTo>
                  <a:pt x="5396311" y="689170"/>
                  <a:pt x="5373170" y="704684"/>
                  <a:pt x="5363171" y="719213"/>
                </a:cubicBezTo>
                <a:cubicBezTo>
                  <a:pt x="5360028" y="723892"/>
                  <a:pt x="5368313" y="729802"/>
                  <a:pt x="5365742" y="733496"/>
                </a:cubicBezTo>
                <a:cubicBezTo>
                  <a:pt x="5359171" y="744577"/>
                  <a:pt x="5316031" y="780530"/>
                  <a:pt x="5295176" y="804909"/>
                </a:cubicBezTo>
                <a:cubicBezTo>
                  <a:pt x="5275177" y="821654"/>
                  <a:pt x="5268320" y="833228"/>
                  <a:pt x="5280034" y="836922"/>
                </a:cubicBezTo>
                <a:cubicBezTo>
                  <a:pt x="5303747" y="831258"/>
                  <a:pt x="5324317" y="797275"/>
                  <a:pt x="5347743" y="777329"/>
                </a:cubicBezTo>
                <a:cubicBezTo>
                  <a:pt x="5356886" y="769449"/>
                  <a:pt x="5366599" y="765755"/>
                  <a:pt x="5380027" y="753442"/>
                </a:cubicBezTo>
                <a:cubicBezTo>
                  <a:pt x="5397740" y="737190"/>
                  <a:pt x="5411167" y="702714"/>
                  <a:pt x="5430309" y="711579"/>
                </a:cubicBezTo>
                <a:cubicBezTo>
                  <a:pt x="5396597" y="774374"/>
                  <a:pt x="5250607" y="862039"/>
                  <a:pt x="5237751" y="921632"/>
                </a:cubicBezTo>
                <a:cubicBezTo>
                  <a:pt x="5248322" y="914984"/>
                  <a:pt x="5258893" y="908335"/>
                  <a:pt x="5267178" y="909566"/>
                </a:cubicBezTo>
                <a:cubicBezTo>
                  <a:pt x="5246036" y="931975"/>
                  <a:pt x="5225181" y="952906"/>
                  <a:pt x="5208039" y="960294"/>
                </a:cubicBezTo>
                <a:cubicBezTo>
                  <a:pt x="5223181" y="971129"/>
                  <a:pt x="5169185" y="1011022"/>
                  <a:pt x="5178041" y="1024566"/>
                </a:cubicBezTo>
                <a:cubicBezTo>
                  <a:pt x="5160042" y="1042296"/>
                  <a:pt x="5142615" y="1060026"/>
                  <a:pt x="5124902" y="1077756"/>
                </a:cubicBezTo>
                <a:cubicBezTo>
                  <a:pt x="5121759" y="1091300"/>
                  <a:pt x="5112903" y="1107306"/>
                  <a:pt x="5102618" y="1123805"/>
                </a:cubicBezTo>
                <a:cubicBezTo>
                  <a:pt x="5116903" y="1124298"/>
                  <a:pt x="5131187" y="1124790"/>
                  <a:pt x="5145186" y="1125283"/>
                </a:cubicBezTo>
                <a:cubicBezTo>
                  <a:pt x="5154614" y="1115679"/>
                  <a:pt x="5163185" y="1106568"/>
                  <a:pt x="5171185" y="1099673"/>
                </a:cubicBezTo>
                <a:cubicBezTo>
                  <a:pt x="5172042" y="1098934"/>
                  <a:pt x="5181184" y="1105583"/>
                  <a:pt x="5182612" y="1105336"/>
                </a:cubicBezTo>
                <a:cubicBezTo>
                  <a:pt x="5176041" y="1111985"/>
                  <a:pt x="5168899" y="1118880"/>
                  <a:pt x="5162328" y="1125775"/>
                </a:cubicBezTo>
                <a:cubicBezTo>
                  <a:pt x="5167756" y="1125775"/>
                  <a:pt x="5173470" y="1125775"/>
                  <a:pt x="5178898" y="1125775"/>
                </a:cubicBezTo>
                <a:cubicBezTo>
                  <a:pt x="5183755" y="1121835"/>
                  <a:pt x="5188326" y="1120112"/>
                  <a:pt x="5191469" y="1122328"/>
                </a:cubicBezTo>
                <a:cubicBezTo>
                  <a:pt x="5190897" y="1123313"/>
                  <a:pt x="5190040" y="1124544"/>
                  <a:pt x="5189469" y="1125775"/>
                </a:cubicBezTo>
                <a:cubicBezTo>
                  <a:pt x="5193183" y="1125775"/>
                  <a:pt x="5196611" y="1125775"/>
                  <a:pt x="5200325" y="1125775"/>
                </a:cubicBezTo>
                <a:cubicBezTo>
                  <a:pt x="5206611" y="1112231"/>
                  <a:pt x="5204896" y="1101642"/>
                  <a:pt x="5235466" y="1077756"/>
                </a:cubicBezTo>
                <a:cubicBezTo>
                  <a:pt x="5239751" y="1065690"/>
                  <a:pt x="5216896" y="1064951"/>
                  <a:pt x="5244894" y="1043035"/>
                </a:cubicBezTo>
                <a:cubicBezTo>
                  <a:pt x="5252322" y="1036140"/>
                  <a:pt x="5260321" y="1037125"/>
                  <a:pt x="5268320" y="1027767"/>
                </a:cubicBezTo>
                <a:cubicBezTo>
                  <a:pt x="5272320" y="1023334"/>
                  <a:pt x="5274606" y="1013484"/>
                  <a:pt x="5271749" y="1016193"/>
                </a:cubicBezTo>
                <a:cubicBezTo>
                  <a:pt x="5280034" y="1008559"/>
                  <a:pt x="5290890" y="1004373"/>
                  <a:pt x="5303747" y="992307"/>
                </a:cubicBezTo>
                <a:cubicBezTo>
                  <a:pt x="5321745" y="975562"/>
                  <a:pt x="5346601" y="940840"/>
                  <a:pt x="5371742" y="932714"/>
                </a:cubicBezTo>
                <a:cubicBezTo>
                  <a:pt x="5354600" y="946750"/>
                  <a:pt x="5359743" y="951675"/>
                  <a:pt x="5365742" y="956108"/>
                </a:cubicBezTo>
                <a:cubicBezTo>
                  <a:pt x="5345744" y="969405"/>
                  <a:pt x="5348315" y="979502"/>
                  <a:pt x="5344886" y="985412"/>
                </a:cubicBezTo>
                <a:cubicBezTo>
                  <a:pt x="5342601" y="989105"/>
                  <a:pt x="5327459" y="1000433"/>
                  <a:pt x="5326888" y="1003142"/>
                </a:cubicBezTo>
                <a:cubicBezTo>
                  <a:pt x="5326888" y="1004373"/>
                  <a:pt x="5333459" y="1004866"/>
                  <a:pt x="5332602" y="1006097"/>
                </a:cubicBezTo>
                <a:cubicBezTo>
                  <a:pt x="5330602" y="1009791"/>
                  <a:pt x="5315460" y="1020872"/>
                  <a:pt x="5315174" y="1023827"/>
                </a:cubicBezTo>
                <a:cubicBezTo>
                  <a:pt x="5314889" y="1025058"/>
                  <a:pt x="5321745" y="1025058"/>
                  <a:pt x="5321174" y="1026536"/>
                </a:cubicBezTo>
                <a:cubicBezTo>
                  <a:pt x="5318888" y="1030229"/>
                  <a:pt x="5303747" y="1041311"/>
                  <a:pt x="5303461" y="1044266"/>
                </a:cubicBezTo>
                <a:cubicBezTo>
                  <a:pt x="5303175" y="1045497"/>
                  <a:pt x="5310032" y="1045743"/>
                  <a:pt x="5309175" y="1047221"/>
                </a:cubicBezTo>
                <a:cubicBezTo>
                  <a:pt x="5306889" y="1050915"/>
                  <a:pt x="5291747" y="1061996"/>
                  <a:pt x="5291176" y="1064951"/>
                </a:cubicBezTo>
                <a:cubicBezTo>
                  <a:pt x="5291176" y="1066182"/>
                  <a:pt x="5297747" y="1066428"/>
                  <a:pt x="5296890" y="1067660"/>
                </a:cubicBezTo>
                <a:cubicBezTo>
                  <a:pt x="5294890" y="1071354"/>
                  <a:pt x="5279748" y="1082681"/>
                  <a:pt x="5279463" y="1085636"/>
                </a:cubicBezTo>
                <a:cubicBezTo>
                  <a:pt x="5279177" y="1086867"/>
                  <a:pt x="5285748" y="1086867"/>
                  <a:pt x="5285176" y="1088099"/>
                </a:cubicBezTo>
                <a:cubicBezTo>
                  <a:pt x="5282891" y="1091793"/>
                  <a:pt x="5267749" y="1103120"/>
                  <a:pt x="5267178" y="1106075"/>
                </a:cubicBezTo>
                <a:cubicBezTo>
                  <a:pt x="5267178" y="1107060"/>
                  <a:pt x="5273749" y="1107306"/>
                  <a:pt x="5272892" y="1108538"/>
                </a:cubicBezTo>
                <a:cubicBezTo>
                  <a:pt x="5271463" y="1111246"/>
                  <a:pt x="5262892" y="1118142"/>
                  <a:pt x="5258321" y="1122820"/>
                </a:cubicBezTo>
                <a:cubicBezTo>
                  <a:pt x="5272320" y="1121343"/>
                  <a:pt x="5286319" y="1119373"/>
                  <a:pt x="5299461" y="1116910"/>
                </a:cubicBezTo>
                <a:cubicBezTo>
                  <a:pt x="5345744" y="1154094"/>
                  <a:pt x="5436309" y="1184137"/>
                  <a:pt x="5536873" y="1198174"/>
                </a:cubicBezTo>
                <a:cubicBezTo>
                  <a:pt x="5537730" y="1207285"/>
                  <a:pt x="5547158" y="1210732"/>
                  <a:pt x="5544301" y="1222306"/>
                </a:cubicBezTo>
                <a:cubicBezTo>
                  <a:pt x="5596011" y="1207531"/>
                  <a:pt x="5618867" y="1234619"/>
                  <a:pt x="5663435" y="1227477"/>
                </a:cubicBezTo>
                <a:cubicBezTo>
                  <a:pt x="5655722" y="1282145"/>
                  <a:pt x="5583727" y="1268355"/>
                  <a:pt x="5553443" y="1298891"/>
                </a:cubicBezTo>
                <a:cubicBezTo>
                  <a:pt x="5562300" y="1308741"/>
                  <a:pt x="5563157" y="1303323"/>
                  <a:pt x="5555729" y="1318098"/>
                </a:cubicBezTo>
                <a:cubicBezTo>
                  <a:pt x="5629723" y="1300368"/>
                  <a:pt x="5677149" y="1254811"/>
                  <a:pt x="5777141" y="1265154"/>
                </a:cubicBezTo>
                <a:cubicBezTo>
                  <a:pt x="5736859" y="1285347"/>
                  <a:pt x="5679434" y="1286824"/>
                  <a:pt x="5647722" y="1315882"/>
                </a:cubicBezTo>
                <a:cubicBezTo>
                  <a:pt x="5672006" y="1330657"/>
                  <a:pt x="5626009" y="1336075"/>
                  <a:pt x="5612010" y="1355775"/>
                </a:cubicBezTo>
                <a:cubicBezTo>
                  <a:pt x="5653436" y="1347895"/>
                  <a:pt x="5679720" y="1324255"/>
                  <a:pt x="5717146" y="1312188"/>
                </a:cubicBezTo>
                <a:cubicBezTo>
                  <a:pt x="5730288" y="1335582"/>
                  <a:pt x="5763714" y="1308987"/>
                  <a:pt x="5781713" y="1303323"/>
                </a:cubicBezTo>
                <a:cubicBezTo>
                  <a:pt x="5792855" y="1322531"/>
                  <a:pt x="5732288" y="1336813"/>
                  <a:pt x="5714575" y="1359469"/>
                </a:cubicBezTo>
                <a:cubicBezTo>
                  <a:pt x="5729716" y="1384832"/>
                  <a:pt x="5758571" y="1343955"/>
                  <a:pt x="5790283" y="1351588"/>
                </a:cubicBezTo>
                <a:cubicBezTo>
                  <a:pt x="5748286" y="1397638"/>
                  <a:pt x="5680577" y="1415860"/>
                  <a:pt x="5643722" y="1467327"/>
                </a:cubicBezTo>
                <a:cubicBezTo>
                  <a:pt x="5652865" y="1476685"/>
                  <a:pt x="5682862" y="1460924"/>
                  <a:pt x="5687434" y="1447134"/>
                </a:cubicBezTo>
                <a:cubicBezTo>
                  <a:pt x="5691719" y="1451074"/>
                  <a:pt x="5699147" y="1453291"/>
                  <a:pt x="5708861" y="1453783"/>
                </a:cubicBezTo>
                <a:cubicBezTo>
                  <a:pt x="5653722" y="1509436"/>
                  <a:pt x="5594583" y="1561395"/>
                  <a:pt x="5527445" y="1604736"/>
                </a:cubicBezTo>
                <a:cubicBezTo>
                  <a:pt x="5524017" y="1612369"/>
                  <a:pt x="5530302" y="1613847"/>
                  <a:pt x="5536873" y="1614832"/>
                </a:cubicBezTo>
                <a:cubicBezTo>
                  <a:pt x="5512303" y="1612616"/>
                  <a:pt x="5487733" y="1638472"/>
                  <a:pt x="5466592" y="1656448"/>
                </a:cubicBezTo>
                <a:cubicBezTo>
                  <a:pt x="5487162" y="1661866"/>
                  <a:pt x="5488019" y="1645613"/>
                  <a:pt x="5498304" y="1639950"/>
                </a:cubicBezTo>
                <a:cubicBezTo>
                  <a:pt x="5530588" y="1649800"/>
                  <a:pt x="5559728" y="1664082"/>
                  <a:pt x="5599154" y="1653001"/>
                </a:cubicBezTo>
                <a:cubicBezTo>
                  <a:pt x="5612296" y="1660881"/>
                  <a:pt x="5609725" y="1679350"/>
                  <a:pt x="5621153" y="1688215"/>
                </a:cubicBezTo>
                <a:cubicBezTo>
                  <a:pt x="5650008" y="1679350"/>
                  <a:pt x="5677720" y="1699050"/>
                  <a:pt x="5699147" y="1670731"/>
                </a:cubicBezTo>
                <a:cubicBezTo>
                  <a:pt x="5704575" y="1687230"/>
                  <a:pt x="5702575" y="1692648"/>
                  <a:pt x="5730288" y="1687476"/>
                </a:cubicBezTo>
                <a:cubicBezTo>
                  <a:pt x="5726574" y="1709146"/>
                  <a:pt x="5762571" y="1705206"/>
                  <a:pt x="5757714" y="1727615"/>
                </a:cubicBezTo>
                <a:cubicBezTo>
                  <a:pt x="5793140" y="1707423"/>
                  <a:pt x="5822281" y="1725153"/>
                  <a:pt x="5864850" y="1736480"/>
                </a:cubicBezTo>
                <a:cubicBezTo>
                  <a:pt x="5860564" y="1757904"/>
                  <a:pt x="5850565" y="1772926"/>
                  <a:pt x="5838851" y="1786223"/>
                </a:cubicBezTo>
                <a:cubicBezTo>
                  <a:pt x="5864278" y="1804200"/>
                  <a:pt x="5879134" y="1763076"/>
                  <a:pt x="5905704" y="1763568"/>
                </a:cubicBezTo>
                <a:cubicBezTo>
                  <a:pt x="5860850" y="1832026"/>
                  <a:pt x="5821995" y="1907379"/>
                  <a:pt x="5771428" y="1970173"/>
                </a:cubicBezTo>
                <a:cubicBezTo>
                  <a:pt x="5771428" y="1975837"/>
                  <a:pt x="5781141" y="1975098"/>
                  <a:pt x="5787426" y="1976330"/>
                </a:cubicBezTo>
                <a:cubicBezTo>
                  <a:pt x="5830852" y="1911319"/>
                  <a:pt x="5877420" y="1849756"/>
                  <a:pt x="5924274" y="1788686"/>
                </a:cubicBezTo>
                <a:cubicBezTo>
                  <a:pt x="5940273" y="1794103"/>
                  <a:pt x="5914846" y="1799767"/>
                  <a:pt x="5919988" y="1811833"/>
                </a:cubicBezTo>
                <a:cubicBezTo>
                  <a:pt x="5950272" y="1808632"/>
                  <a:pt x="5950843" y="1774403"/>
                  <a:pt x="5988841" y="1779821"/>
                </a:cubicBezTo>
                <a:cubicBezTo>
                  <a:pt x="5978841" y="1811587"/>
                  <a:pt x="5957700" y="1831780"/>
                  <a:pt x="5950272" y="1866501"/>
                </a:cubicBezTo>
                <a:cubicBezTo>
                  <a:pt x="5977699" y="1862561"/>
                  <a:pt x="5974556" y="1825623"/>
                  <a:pt x="6003983" y="1823653"/>
                </a:cubicBezTo>
                <a:cubicBezTo>
                  <a:pt x="5937130" y="1919199"/>
                  <a:pt x="5903990" y="1997754"/>
                  <a:pt x="5837994" y="2080002"/>
                </a:cubicBezTo>
                <a:cubicBezTo>
                  <a:pt x="5849422" y="2114969"/>
                  <a:pt x="5813710" y="2145259"/>
                  <a:pt x="5821138" y="2173331"/>
                </a:cubicBezTo>
                <a:cubicBezTo>
                  <a:pt x="5892848" y="2064488"/>
                  <a:pt x="5954843" y="1945548"/>
                  <a:pt x="6029695" y="1839906"/>
                </a:cubicBezTo>
                <a:cubicBezTo>
                  <a:pt x="6037409" y="1842615"/>
                  <a:pt x="6028267" y="1843846"/>
                  <a:pt x="6027981" y="1849264"/>
                </a:cubicBezTo>
                <a:cubicBezTo>
                  <a:pt x="6027981" y="1854681"/>
                  <a:pt x="6037409" y="1853942"/>
                  <a:pt x="6043979" y="1855174"/>
                </a:cubicBezTo>
                <a:cubicBezTo>
                  <a:pt x="6043693" y="1875366"/>
                  <a:pt x="6034551" y="1885955"/>
                  <a:pt x="6030266" y="1901469"/>
                </a:cubicBezTo>
                <a:cubicBezTo>
                  <a:pt x="6050836" y="1897775"/>
                  <a:pt x="6050265" y="1870934"/>
                  <a:pt x="6075406" y="1871919"/>
                </a:cubicBezTo>
                <a:cubicBezTo>
                  <a:pt x="6030837" y="1993321"/>
                  <a:pt x="5937702" y="2084188"/>
                  <a:pt x="5888848" y="2211993"/>
                </a:cubicBezTo>
                <a:cubicBezTo>
                  <a:pt x="5875420" y="2214456"/>
                  <a:pt x="5873135" y="2228738"/>
                  <a:pt x="5857136" y="2228245"/>
                </a:cubicBezTo>
                <a:cubicBezTo>
                  <a:pt x="5853707" y="2241543"/>
                  <a:pt x="5874849" y="2238834"/>
                  <a:pt x="5863707" y="2257303"/>
                </a:cubicBezTo>
                <a:cubicBezTo>
                  <a:pt x="5855993" y="2256564"/>
                  <a:pt x="5848565" y="2256072"/>
                  <a:pt x="5840851" y="2255333"/>
                </a:cubicBezTo>
                <a:cubicBezTo>
                  <a:pt x="5817139" y="2306061"/>
                  <a:pt x="5785427" y="2347678"/>
                  <a:pt x="5763428" y="2400376"/>
                </a:cubicBezTo>
                <a:cubicBezTo>
                  <a:pt x="5748001" y="2389294"/>
                  <a:pt x="5746858" y="2392988"/>
                  <a:pt x="5726574" y="2383384"/>
                </a:cubicBezTo>
                <a:cubicBezTo>
                  <a:pt x="5710003" y="2387817"/>
                  <a:pt x="5735716" y="2398898"/>
                  <a:pt x="5740001" y="2403331"/>
                </a:cubicBezTo>
                <a:cubicBezTo>
                  <a:pt x="5738287" y="2426725"/>
                  <a:pt x="5722574" y="2404562"/>
                  <a:pt x="5714860" y="2415643"/>
                </a:cubicBezTo>
                <a:cubicBezTo>
                  <a:pt x="5708861" y="2398406"/>
                  <a:pt x="5719146" y="2384123"/>
                  <a:pt x="5724859" y="2359498"/>
                </a:cubicBezTo>
                <a:cubicBezTo>
                  <a:pt x="5742858" y="2357528"/>
                  <a:pt x="5733430" y="2373288"/>
                  <a:pt x="5751429" y="2371318"/>
                </a:cubicBezTo>
                <a:cubicBezTo>
                  <a:pt x="5756857" y="2369594"/>
                  <a:pt x="5762285" y="2367870"/>
                  <a:pt x="5764285" y="2362699"/>
                </a:cubicBezTo>
                <a:cubicBezTo>
                  <a:pt x="5760571" y="2354080"/>
                  <a:pt x="5748572" y="2350879"/>
                  <a:pt x="5732288" y="2350633"/>
                </a:cubicBezTo>
                <a:cubicBezTo>
                  <a:pt x="5758286" y="2325022"/>
                  <a:pt x="5749715" y="2286361"/>
                  <a:pt x="5789998" y="2284391"/>
                </a:cubicBezTo>
                <a:cubicBezTo>
                  <a:pt x="5759714" y="2270847"/>
                  <a:pt x="5790569" y="2258781"/>
                  <a:pt x="5791712" y="2241790"/>
                </a:cubicBezTo>
                <a:cubicBezTo>
                  <a:pt x="5798283" y="2248438"/>
                  <a:pt x="5800283" y="2256811"/>
                  <a:pt x="5813425" y="2248438"/>
                </a:cubicBezTo>
                <a:cubicBezTo>
                  <a:pt x="5789426" y="2231693"/>
                  <a:pt x="5809139" y="2212978"/>
                  <a:pt x="5824567" y="2187614"/>
                </a:cubicBezTo>
                <a:cubicBezTo>
                  <a:pt x="5780284" y="2177271"/>
                  <a:pt x="5763428" y="2234894"/>
                  <a:pt x="5755429" y="2253117"/>
                </a:cubicBezTo>
                <a:cubicBezTo>
                  <a:pt x="5738287" y="2292517"/>
                  <a:pt x="5678577" y="2341275"/>
                  <a:pt x="5686005" y="2384862"/>
                </a:cubicBezTo>
                <a:cubicBezTo>
                  <a:pt x="5628581" y="2446178"/>
                  <a:pt x="5610582" y="2531874"/>
                  <a:pt x="5570870" y="2612153"/>
                </a:cubicBezTo>
                <a:cubicBezTo>
                  <a:pt x="5474877" y="2805706"/>
                  <a:pt x="5400597" y="3032012"/>
                  <a:pt x="5349743" y="3209560"/>
                </a:cubicBezTo>
                <a:cubicBezTo>
                  <a:pt x="5353743" y="3230737"/>
                  <a:pt x="5372599" y="3216455"/>
                  <a:pt x="5392312" y="3227536"/>
                </a:cubicBezTo>
                <a:cubicBezTo>
                  <a:pt x="5398883" y="3208575"/>
                  <a:pt x="5434594" y="3220641"/>
                  <a:pt x="5442594" y="3203157"/>
                </a:cubicBezTo>
                <a:cubicBezTo>
                  <a:pt x="5439737" y="3193553"/>
                  <a:pt x="5422310" y="3214238"/>
                  <a:pt x="5402311" y="3204635"/>
                </a:cubicBezTo>
                <a:cubicBezTo>
                  <a:pt x="5414310" y="3195277"/>
                  <a:pt x="5419453" y="3178778"/>
                  <a:pt x="5436023" y="3174099"/>
                </a:cubicBezTo>
                <a:cubicBezTo>
                  <a:pt x="5432595" y="3166712"/>
                  <a:pt x="5423738" y="3163264"/>
                  <a:pt x="5409453" y="3162525"/>
                </a:cubicBezTo>
                <a:cubicBezTo>
                  <a:pt x="5400882" y="3164003"/>
                  <a:pt x="5410882" y="3168682"/>
                  <a:pt x="5407168" y="3176562"/>
                </a:cubicBezTo>
                <a:cubicBezTo>
                  <a:pt x="5386883" y="3153414"/>
                  <a:pt x="5418310" y="3129528"/>
                  <a:pt x="5417167" y="3087419"/>
                </a:cubicBezTo>
                <a:cubicBezTo>
                  <a:pt x="5435451" y="3089389"/>
                  <a:pt x="5416310" y="3115491"/>
                  <a:pt x="5441165" y="3113029"/>
                </a:cubicBezTo>
                <a:cubicBezTo>
                  <a:pt x="5437451" y="3121894"/>
                  <a:pt x="5415453" y="3111305"/>
                  <a:pt x="5421167" y="3130266"/>
                </a:cubicBezTo>
                <a:cubicBezTo>
                  <a:pt x="5466592" y="3136177"/>
                  <a:pt x="5457736" y="3072643"/>
                  <a:pt x="5463449" y="3053190"/>
                </a:cubicBezTo>
                <a:cubicBezTo>
                  <a:pt x="5452307" y="3054421"/>
                  <a:pt x="5456021" y="3071166"/>
                  <a:pt x="5438594" y="3065502"/>
                </a:cubicBezTo>
                <a:cubicBezTo>
                  <a:pt x="5436880" y="3052697"/>
                  <a:pt x="5451736" y="3057376"/>
                  <a:pt x="5458021" y="3052943"/>
                </a:cubicBezTo>
                <a:cubicBezTo>
                  <a:pt x="5460593" y="3047280"/>
                  <a:pt x="5444308" y="3035459"/>
                  <a:pt x="5441737" y="3046787"/>
                </a:cubicBezTo>
                <a:cubicBezTo>
                  <a:pt x="5430023" y="3042847"/>
                  <a:pt x="5441737" y="3017729"/>
                  <a:pt x="5447736" y="3014282"/>
                </a:cubicBezTo>
                <a:cubicBezTo>
                  <a:pt x="5459735" y="3024132"/>
                  <a:pt x="5454593" y="3045310"/>
                  <a:pt x="5469163" y="3053682"/>
                </a:cubicBezTo>
                <a:cubicBezTo>
                  <a:pt x="5478020" y="3039892"/>
                  <a:pt x="5476020" y="3031766"/>
                  <a:pt x="5497447" y="3022901"/>
                </a:cubicBezTo>
                <a:cubicBezTo>
                  <a:pt x="5512875" y="3031027"/>
                  <a:pt x="5486876" y="3040384"/>
                  <a:pt x="5491733" y="3055406"/>
                </a:cubicBezTo>
                <a:cubicBezTo>
                  <a:pt x="5486019" y="3054913"/>
                  <a:pt x="5480591" y="3054667"/>
                  <a:pt x="5474877" y="3054421"/>
                </a:cubicBezTo>
                <a:cubicBezTo>
                  <a:pt x="5473449" y="3066241"/>
                  <a:pt x="5471449" y="3078307"/>
                  <a:pt x="5487448" y="3078800"/>
                </a:cubicBezTo>
                <a:cubicBezTo>
                  <a:pt x="5453736" y="3124603"/>
                  <a:pt x="5465449" y="3173361"/>
                  <a:pt x="5440594" y="3212515"/>
                </a:cubicBezTo>
                <a:cubicBezTo>
                  <a:pt x="5457164" y="3260534"/>
                  <a:pt x="5416310" y="3307568"/>
                  <a:pt x="5430880" y="3363221"/>
                </a:cubicBezTo>
                <a:cubicBezTo>
                  <a:pt x="5400597" y="3355341"/>
                  <a:pt x="5395454" y="3377011"/>
                  <a:pt x="5373742" y="3363221"/>
                </a:cubicBezTo>
                <a:cubicBezTo>
                  <a:pt x="5366314" y="3379720"/>
                  <a:pt x="5414310" y="3377996"/>
                  <a:pt x="5413167" y="3366422"/>
                </a:cubicBezTo>
                <a:cubicBezTo>
                  <a:pt x="5437166" y="3393756"/>
                  <a:pt x="5417167" y="3443499"/>
                  <a:pt x="5412025" y="3470587"/>
                </a:cubicBezTo>
                <a:cubicBezTo>
                  <a:pt x="5430595" y="3465908"/>
                  <a:pt x="5427738" y="3473049"/>
                  <a:pt x="5451450" y="3473788"/>
                </a:cubicBezTo>
                <a:cubicBezTo>
                  <a:pt x="5446308" y="3477482"/>
                  <a:pt x="5443451" y="3483884"/>
                  <a:pt x="5442594" y="3492011"/>
                </a:cubicBezTo>
                <a:cubicBezTo>
                  <a:pt x="5431166" y="3489794"/>
                  <a:pt x="5429166" y="3481422"/>
                  <a:pt x="5422310" y="3476251"/>
                </a:cubicBezTo>
                <a:cubicBezTo>
                  <a:pt x="5406311" y="3491272"/>
                  <a:pt x="5400311" y="3509002"/>
                  <a:pt x="5420595" y="3518606"/>
                </a:cubicBezTo>
                <a:cubicBezTo>
                  <a:pt x="5395169" y="3533627"/>
                  <a:pt x="5401168" y="3492749"/>
                  <a:pt x="5379455" y="3491518"/>
                </a:cubicBezTo>
                <a:cubicBezTo>
                  <a:pt x="5396883" y="3514173"/>
                  <a:pt x="5352886" y="3511711"/>
                  <a:pt x="5389740" y="3530426"/>
                </a:cubicBezTo>
                <a:cubicBezTo>
                  <a:pt x="5375741" y="3540769"/>
                  <a:pt x="5380027" y="3539537"/>
                  <a:pt x="5379170" y="3557760"/>
                </a:cubicBezTo>
                <a:cubicBezTo>
                  <a:pt x="5367456" y="3558499"/>
                  <a:pt x="5361742" y="3555544"/>
                  <a:pt x="5364028" y="3547171"/>
                </a:cubicBezTo>
                <a:cubicBezTo>
                  <a:pt x="5344886" y="3555051"/>
                  <a:pt x="5373456" y="3579430"/>
                  <a:pt x="5337173" y="3568595"/>
                </a:cubicBezTo>
                <a:cubicBezTo>
                  <a:pt x="5335744" y="3575490"/>
                  <a:pt x="5358314" y="3585586"/>
                  <a:pt x="5334601" y="3582631"/>
                </a:cubicBezTo>
                <a:cubicBezTo>
                  <a:pt x="5346886" y="3607503"/>
                  <a:pt x="5359457" y="3607010"/>
                  <a:pt x="5358314" y="3641486"/>
                </a:cubicBezTo>
                <a:cubicBezTo>
                  <a:pt x="5382598" y="3642717"/>
                  <a:pt x="5354600" y="3619815"/>
                  <a:pt x="5374884" y="3614398"/>
                </a:cubicBezTo>
                <a:cubicBezTo>
                  <a:pt x="5394883" y="3618338"/>
                  <a:pt x="5361457" y="3629173"/>
                  <a:pt x="5387455" y="3639023"/>
                </a:cubicBezTo>
                <a:cubicBezTo>
                  <a:pt x="5358885" y="3641486"/>
                  <a:pt x="5375170" y="3658477"/>
                  <a:pt x="5349458" y="3659462"/>
                </a:cubicBezTo>
                <a:cubicBezTo>
                  <a:pt x="5368599" y="3676946"/>
                  <a:pt x="5373170" y="3660693"/>
                  <a:pt x="5400311" y="3663895"/>
                </a:cubicBezTo>
                <a:cubicBezTo>
                  <a:pt x="5400311" y="3678670"/>
                  <a:pt x="5385741" y="3677685"/>
                  <a:pt x="5369742" y="3675468"/>
                </a:cubicBezTo>
                <a:cubicBezTo>
                  <a:pt x="5366885" y="3706250"/>
                  <a:pt x="5379455" y="3704034"/>
                  <a:pt x="5354886" y="3726443"/>
                </a:cubicBezTo>
                <a:cubicBezTo>
                  <a:pt x="5369742" y="3725704"/>
                  <a:pt x="5373742" y="3713145"/>
                  <a:pt x="5381455" y="3705019"/>
                </a:cubicBezTo>
                <a:cubicBezTo>
                  <a:pt x="5396026" y="3705265"/>
                  <a:pt x="5393169" y="3716346"/>
                  <a:pt x="5401454" y="3720532"/>
                </a:cubicBezTo>
                <a:cubicBezTo>
                  <a:pt x="5402025" y="3728659"/>
                  <a:pt x="5395740" y="3729151"/>
                  <a:pt x="5388598" y="3729151"/>
                </a:cubicBezTo>
                <a:cubicBezTo>
                  <a:pt x="5399454" y="3734569"/>
                  <a:pt x="5418310" y="3730629"/>
                  <a:pt x="5432023" y="3742203"/>
                </a:cubicBezTo>
                <a:cubicBezTo>
                  <a:pt x="5417738" y="3728166"/>
                  <a:pt x="5434880" y="3721025"/>
                  <a:pt x="5431452" y="3713637"/>
                </a:cubicBezTo>
                <a:cubicBezTo>
                  <a:pt x="5463449" y="3702556"/>
                  <a:pt x="5469449" y="3743926"/>
                  <a:pt x="5512875" y="3739248"/>
                </a:cubicBezTo>
                <a:cubicBezTo>
                  <a:pt x="5512017" y="3746635"/>
                  <a:pt x="5506875" y="3756732"/>
                  <a:pt x="5515160" y="3758455"/>
                </a:cubicBezTo>
                <a:cubicBezTo>
                  <a:pt x="5509446" y="3766335"/>
                  <a:pt x="5504875" y="3758209"/>
                  <a:pt x="5498304" y="3756978"/>
                </a:cubicBezTo>
                <a:cubicBezTo>
                  <a:pt x="5488876" y="3770275"/>
                  <a:pt x="5518588" y="3778894"/>
                  <a:pt x="5524874" y="3768552"/>
                </a:cubicBezTo>
                <a:cubicBezTo>
                  <a:pt x="5528588" y="3779140"/>
                  <a:pt x="5550872" y="3788498"/>
                  <a:pt x="5536873" y="3798102"/>
                </a:cubicBezTo>
                <a:cubicBezTo>
                  <a:pt x="5558014" y="3798102"/>
                  <a:pt x="5566299" y="3804012"/>
                  <a:pt x="5592297" y="3807459"/>
                </a:cubicBezTo>
                <a:cubicBezTo>
                  <a:pt x="5590012" y="3812384"/>
                  <a:pt x="5580870" y="3809676"/>
                  <a:pt x="5579727" y="3815586"/>
                </a:cubicBezTo>
                <a:cubicBezTo>
                  <a:pt x="5584584" y="3836763"/>
                  <a:pt x="5620010" y="3821742"/>
                  <a:pt x="5640580" y="3825682"/>
                </a:cubicBezTo>
                <a:cubicBezTo>
                  <a:pt x="5627724" y="3832331"/>
                  <a:pt x="5609439" y="3832823"/>
                  <a:pt x="5597726" y="3840950"/>
                </a:cubicBezTo>
                <a:cubicBezTo>
                  <a:pt x="5605725" y="3858434"/>
                  <a:pt x="5622010" y="3866314"/>
                  <a:pt x="5645151" y="3863605"/>
                </a:cubicBezTo>
                <a:cubicBezTo>
                  <a:pt x="5629438" y="3831592"/>
                  <a:pt x="5654007" y="3847352"/>
                  <a:pt x="5642294" y="3816078"/>
                </a:cubicBezTo>
                <a:cubicBezTo>
                  <a:pt x="5658864" y="3817556"/>
                  <a:pt x="5668578" y="3799579"/>
                  <a:pt x="5677720" y="3809676"/>
                </a:cubicBezTo>
                <a:cubicBezTo>
                  <a:pt x="5682291" y="3825436"/>
                  <a:pt x="5659150" y="3811646"/>
                  <a:pt x="5663435" y="3827160"/>
                </a:cubicBezTo>
                <a:cubicBezTo>
                  <a:pt x="5680577" y="3828637"/>
                  <a:pt x="5686291" y="3843412"/>
                  <a:pt x="5704290" y="3854494"/>
                </a:cubicBezTo>
                <a:cubicBezTo>
                  <a:pt x="5697719" y="3862127"/>
                  <a:pt x="5682291" y="3864836"/>
                  <a:pt x="5675149" y="3856710"/>
                </a:cubicBezTo>
                <a:cubicBezTo>
                  <a:pt x="5685719" y="3874686"/>
                  <a:pt x="5716289" y="3879611"/>
                  <a:pt x="5718574" y="3903005"/>
                </a:cubicBezTo>
                <a:cubicBezTo>
                  <a:pt x="5726859" y="3897341"/>
                  <a:pt x="5746287" y="3898573"/>
                  <a:pt x="5752572" y="3905714"/>
                </a:cubicBezTo>
                <a:cubicBezTo>
                  <a:pt x="5745144" y="3910639"/>
                  <a:pt x="5734859" y="3912855"/>
                  <a:pt x="5736859" y="3928123"/>
                </a:cubicBezTo>
                <a:cubicBezTo>
                  <a:pt x="5772285" y="3926399"/>
                  <a:pt x="5757714" y="3903498"/>
                  <a:pt x="5806282" y="3924183"/>
                </a:cubicBezTo>
                <a:cubicBezTo>
                  <a:pt x="5807996" y="3924922"/>
                  <a:pt x="5807139" y="3937480"/>
                  <a:pt x="5809425" y="3938712"/>
                </a:cubicBezTo>
                <a:cubicBezTo>
                  <a:pt x="5827424" y="3949301"/>
                  <a:pt x="5857421" y="3943144"/>
                  <a:pt x="5870849" y="3948562"/>
                </a:cubicBezTo>
                <a:cubicBezTo>
                  <a:pt x="5876277" y="3950532"/>
                  <a:pt x="5876277" y="3965799"/>
                  <a:pt x="5884277" y="3968508"/>
                </a:cubicBezTo>
                <a:cubicBezTo>
                  <a:pt x="5899704" y="3973680"/>
                  <a:pt x="5940273" y="3976142"/>
                  <a:pt x="5945701" y="3978358"/>
                </a:cubicBezTo>
                <a:cubicBezTo>
                  <a:pt x="5991983" y="3997812"/>
                  <a:pt x="6007125" y="4048540"/>
                  <a:pt x="6046837" y="4052973"/>
                </a:cubicBezTo>
                <a:cubicBezTo>
                  <a:pt x="5990555" y="4071934"/>
                  <a:pt x="5915417" y="4024407"/>
                  <a:pt x="5849136" y="4036720"/>
                </a:cubicBezTo>
                <a:cubicBezTo>
                  <a:pt x="5849993" y="4092127"/>
                  <a:pt x="5886277" y="4145317"/>
                  <a:pt x="5908275" y="4188411"/>
                </a:cubicBezTo>
                <a:cubicBezTo>
                  <a:pt x="5930845" y="4232983"/>
                  <a:pt x="5959129" y="4280017"/>
                  <a:pt x="6022838" y="4316216"/>
                </a:cubicBezTo>
                <a:cubicBezTo>
                  <a:pt x="6039694" y="4353400"/>
                  <a:pt x="6076834" y="4377533"/>
                  <a:pt x="6097404" y="4412254"/>
                </a:cubicBezTo>
                <a:cubicBezTo>
                  <a:pt x="6060549" y="4406591"/>
                  <a:pt x="6020267" y="4386152"/>
                  <a:pt x="5998840" y="4385167"/>
                </a:cubicBezTo>
                <a:cubicBezTo>
                  <a:pt x="6004553" y="4377287"/>
                  <a:pt x="6009411" y="4385413"/>
                  <a:pt x="6015981" y="4386644"/>
                </a:cubicBezTo>
                <a:cubicBezTo>
                  <a:pt x="6004268" y="4362512"/>
                  <a:pt x="5994840" y="4337148"/>
                  <a:pt x="5957414" y="4329760"/>
                </a:cubicBezTo>
                <a:cubicBezTo>
                  <a:pt x="5967699" y="4335424"/>
                  <a:pt x="5967127" y="4347983"/>
                  <a:pt x="5975699" y="4354878"/>
                </a:cubicBezTo>
                <a:cubicBezTo>
                  <a:pt x="5933416" y="4346505"/>
                  <a:pt x="5875135" y="4313015"/>
                  <a:pt x="5838851" y="4286912"/>
                </a:cubicBezTo>
                <a:cubicBezTo>
                  <a:pt x="5833709" y="4300210"/>
                  <a:pt x="5867706" y="4323357"/>
                  <a:pt x="5894562" y="4329514"/>
                </a:cubicBezTo>
                <a:cubicBezTo>
                  <a:pt x="5907132" y="4378025"/>
                  <a:pt x="6023124" y="4416194"/>
                  <a:pt x="6023409" y="4472586"/>
                </a:cubicBezTo>
                <a:cubicBezTo>
                  <a:pt x="5997125" y="4441558"/>
                  <a:pt x="5959414" y="4417672"/>
                  <a:pt x="5897133" y="4410038"/>
                </a:cubicBezTo>
                <a:cubicBezTo>
                  <a:pt x="5902847" y="4440820"/>
                  <a:pt x="5937130" y="4453132"/>
                  <a:pt x="5967127" y="4467907"/>
                </a:cubicBezTo>
                <a:cubicBezTo>
                  <a:pt x="5945415" y="4497950"/>
                  <a:pt x="5917132" y="4474556"/>
                  <a:pt x="5891990" y="4471355"/>
                </a:cubicBezTo>
                <a:cubicBezTo>
                  <a:pt x="5790855" y="4458550"/>
                  <a:pt x="5675434" y="4455841"/>
                  <a:pt x="5575156" y="4450177"/>
                </a:cubicBezTo>
                <a:cubicBezTo>
                  <a:pt x="5506589" y="4446237"/>
                  <a:pt x="5431737" y="4443282"/>
                  <a:pt x="5378884" y="4457565"/>
                </a:cubicBezTo>
                <a:cubicBezTo>
                  <a:pt x="5326888" y="4471847"/>
                  <a:pt x="5285176" y="4523807"/>
                  <a:pt x="5222038" y="4501644"/>
                </a:cubicBezTo>
                <a:cubicBezTo>
                  <a:pt x="5216610" y="4501398"/>
                  <a:pt x="5216610" y="4506815"/>
                  <a:pt x="5214610" y="4510509"/>
                </a:cubicBezTo>
                <a:cubicBezTo>
                  <a:pt x="5156614" y="4505338"/>
                  <a:pt x="5109760" y="4487361"/>
                  <a:pt x="5055764" y="4502383"/>
                </a:cubicBezTo>
                <a:cubicBezTo>
                  <a:pt x="5055478" y="4480713"/>
                  <a:pt x="5010053" y="4494749"/>
                  <a:pt x="4994340" y="4492533"/>
                </a:cubicBezTo>
                <a:cubicBezTo>
                  <a:pt x="5016624" y="4479974"/>
                  <a:pt x="5006625" y="4483914"/>
                  <a:pt x="5006053" y="4460274"/>
                </a:cubicBezTo>
                <a:cubicBezTo>
                  <a:pt x="4989197" y="4455349"/>
                  <a:pt x="4987769" y="4466922"/>
                  <a:pt x="4971199" y="4461997"/>
                </a:cubicBezTo>
                <a:cubicBezTo>
                  <a:pt x="5014910" y="4442543"/>
                  <a:pt x="4954057" y="4461505"/>
                  <a:pt x="4957771" y="4442051"/>
                </a:cubicBezTo>
                <a:cubicBezTo>
                  <a:pt x="4928345" y="4454610"/>
                  <a:pt x="4911203" y="4447222"/>
                  <a:pt x="4870349" y="4449192"/>
                </a:cubicBezTo>
                <a:cubicBezTo>
                  <a:pt x="4870634" y="4458796"/>
                  <a:pt x="4854350" y="4454364"/>
                  <a:pt x="4844636" y="4465937"/>
                </a:cubicBezTo>
                <a:cubicBezTo>
                  <a:pt x="4848065" y="4470616"/>
                  <a:pt x="4853493" y="4473817"/>
                  <a:pt x="4859778" y="4476772"/>
                </a:cubicBezTo>
                <a:cubicBezTo>
                  <a:pt x="4878062" y="4479481"/>
                  <a:pt x="4878634" y="4463475"/>
                  <a:pt x="4891490" y="4460520"/>
                </a:cubicBezTo>
                <a:cubicBezTo>
                  <a:pt x="4906632" y="4460274"/>
                  <a:pt x="4873206" y="4477265"/>
                  <a:pt x="4900061" y="4475295"/>
                </a:cubicBezTo>
                <a:cubicBezTo>
                  <a:pt x="4886633" y="4489331"/>
                  <a:pt x="4878062" y="4476280"/>
                  <a:pt x="4858064" y="4486130"/>
                </a:cubicBezTo>
                <a:cubicBezTo>
                  <a:pt x="4860349" y="4500166"/>
                  <a:pt x="4876634" y="4484899"/>
                  <a:pt x="4886348" y="4488346"/>
                </a:cubicBezTo>
                <a:cubicBezTo>
                  <a:pt x="4880062" y="4493271"/>
                  <a:pt x="4888347" y="4507554"/>
                  <a:pt x="4903775" y="4518389"/>
                </a:cubicBezTo>
                <a:cubicBezTo>
                  <a:pt x="4869777" y="4506323"/>
                  <a:pt x="4829209" y="4521837"/>
                  <a:pt x="4794926" y="4518882"/>
                </a:cubicBezTo>
                <a:cubicBezTo>
                  <a:pt x="4789212" y="4499674"/>
                  <a:pt x="4819495" y="4519128"/>
                  <a:pt x="4820067" y="4506569"/>
                </a:cubicBezTo>
                <a:cubicBezTo>
                  <a:pt x="4817495" y="4492533"/>
                  <a:pt x="4801496" y="4508046"/>
                  <a:pt x="4792069" y="4504353"/>
                </a:cubicBezTo>
                <a:cubicBezTo>
                  <a:pt x="4802925" y="4495980"/>
                  <a:pt x="4792354" y="4498196"/>
                  <a:pt x="4795211" y="4485638"/>
                </a:cubicBezTo>
                <a:cubicBezTo>
                  <a:pt x="4762356" y="4503121"/>
                  <a:pt x="4754357" y="4469139"/>
                  <a:pt x="4723216" y="4470370"/>
                </a:cubicBezTo>
                <a:cubicBezTo>
                  <a:pt x="4704075" y="4499428"/>
                  <a:pt x="4649793" y="4486623"/>
                  <a:pt x="4633508" y="4491301"/>
                </a:cubicBezTo>
                <a:cubicBezTo>
                  <a:pt x="4614938" y="4470370"/>
                  <a:pt x="4566656" y="4468892"/>
                  <a:pt x="4562942" y="4438111"/>
                </a:cubicBezTo>
                <a:cubicBezTo>
                  <a:pt x="4418952" y="4391569"/>
                  <a:pt x="4397525" y="4266473"/>
                  <a:pt x="4302103" y="4199000"/>
                </a:cubicBezTo>
                <a:cubicBezTo>
                  <a:pt x="4320388" y="4185949"/>
                  <a:pt x="4305246" y="4169696"/>
                  <a:pt x="4278105" y="4173390"/>
                </a:cubicBezTo>
                <a:cubicBezTo>
                  <a:pt x="4300961" y="4131773"/>
                  <a:pt x="4242108" y="4086955"/>
                  <a:pt x="4244965" y="4038198"/>
                </a:cubicBezTo>
                <a:cubicBezTo>
                  <a:pt x="4230109" y="4036966"/>
                  <a:pt x="4214967" y="4035489"/>
                  <a:pt x="4199825" y="4034258"/>
                </a:cubicBezTo>
                <a:cubicBezTo>
                  <a:pt x="4208681" y="4020221"/>
                  <a:pt x="4204682" y="4022191"/>
                  <a:pt x="4198396" y="4010617"/>
                </a:cubicBezTo>
                <a:cubicBezTo>
                  <a:pt x="4175255" y="4010125"/>
                  <a:pt x="4162399" y="4020467"/>
                  <a:pt x="4144114" y="4025146"/>
                </a:cubicBezTo>
                <a:cubicBezTo>
                  <a:pt x="4168113" y="4038690"/>
                  <a:pt x="4188397" y="4040906"/>
                  <a:pt x="4215252" y="4045093"/>
                </a:cubicBezTo>
                <a:cubicBezTo>
                  <a:pt x="4214967" y="4053219"/>
                  <a:pt x="4203253" y="4056420"/>
                  <a:pt x="4212681" y="4059129"/>
                </a:cubicBezTo>
                <a:cubicBezTo>
                  <a:pt x="4202968" y="4065778"/>
                  <a:pt x="4188683" y="4067255"/>
                  <a:pt x="4171255" y="4065285"/>
                </a:cubicBezTo>
                <a:cubicBezTo>
                  <a:pt x="4177826" y="4059375"/>
                  <a:pt x="4191254" y="4060606"/>
                  <a:pt x="4196397" y="4052973"/>
                </a:cubicBezTo>
                <a:cubicBezTo>
                  <a:pt x="4166684" y="4070210"/>
                  <a:pt x="4145829" y="4012341"/>
                  <a:pt x="4110117" y="4022191"/>
                </a:cubicBezTo>
                <a:cubicBezTo>
                  <a:pt x="4089261" y="3993626"/>
                  <a:pt x="4039836" y="3936742"/>
                  <a:pt x="3989840" y="3927138"/>
                </a:cubicBezTo>
                <a:cubicBezTo>
                  <a:pt x="3979555" y="3923198"/>
                  <a:pt x="3997268" y="3920489"/>
                  <a:pt x="3995554" y="3927877"/>
                </a:cubicBezTo>
                <a:cubicBezTo>
                  <a:pt x="4010124" y="3924675"/>
                  <a:pt x="3981269" y="3893401"/>
                  <a:pt x="3970413" y="3906699"/>
                </a:cubicBezTo>
                <a:cubicBezTo>
                  <a:pt x="3982126" y="3890200"/>
                  <a:pt x="3927273" y="3868530"/>
                  <a:pt x="3953271" y="3843658"/>
                </a:cubicBezTo>
                <a:cubicBezTo>
                  <a:pt x="3955842" y="3833562"/>
                  <a:pt x="3933558" y="3839965"/>
                  <a:pt x="3925844" y="3836763"/>
                </a:cubicBezTo>
                <a:cubicBezTo>
                  <a:pt x="3930987" y="3832823"/>
                  <a:pt x="3933844" y="3826667"/>
                  <a:pt x="3934701" y="3818541"/>
                </a:cubicBezTo>
                <a:cubicBezTo>
                  <a:pt x="3947843" y="3824943"/>
                  <a:pt x="3950128" y="3838733"/>
                  <a:pt x="3970984" y="3840457"/>
                </a:cubicBezTo>
                <a:cubicBezTo>
                  <a:pt x="3960128" y="3880596"/>
                  <a:pt x="4028980" y="3919750"/>
                  <a:pt x="4075262" y="3929354"/>
                </a:cubicBezTo>
                <a:cubicBezTo>
                  <a:pt x="4080405" y="3909654"/>
                  <a:pt x="4058692" y="3907191"/>
                  <a:pt x="4039836" y="3902759"/>
                </a:cubicBezTo>
                <a:cubicBezTo>
                  <a:pt x="4013838" y="3838733"/>
                  <a:pt x="3954699" y="3795886"/>
                  <a:pt x="3907846" y="3745158"/>
                </a:cubicBezTo>
                <a:cubicBezTo>
                  <a:pt x="3918131" y="3723241"/>
                  <a:pt x="3903560" y="3700340"/>
                  <a:pt x="3877276" y="3690736"/>
                </a:cubicBezTo>
                <a:cubicBezTo>
                  <a:pt x="3878705" y="3663648"/>
                  <a:pt x="3872420" y="3641732"/>
                  <a:pt x="3841565" y="3635822"/>
                </a:cubicBezTo>
                <a:cubicBezTo>
                  <a:pt x="3846421" y="3564901"/>
                  <a:pt x="3762999" y="3493981"/>
                  <a:pt x="3757856" y="3429709"/>
                </a:cubicBezTo>
                <a:cubicBezTo>
                  <a:pt x="3730144" y="3380705"/>
                  <a:pt x="3724144" y="3336872"/>
                  <a:pt x="3714145" y="3288853"/>
                </a:cubicBezTo>
                <a:cubicBezTo>
                  <a:pt x="3697289" y="3279249"/>
                  <a:pt x="3683004" y="3309045"/>
                  <a:pt x="3685861" y="3286636"/>
                </a:cubicBezTo>
                <a:cubicBezTo>
                  <a:pt x="3708717" y="3290823"/>
                  <a:pt x="3683576" y="3274570"/>
                  <a:pt x="3700717" y="3268906"/>
                </a:cubicBezTo>
                <a:cubicBezTo>
                  <a:pt x="3666148" y="3261026"/>
                  <a:pt x="3697575" y="3210298"/>
                  <a:pt x="3660435" y="3204142"/>
                </a:cubicBezTo>
                <a:cubicBezTo>
                  <a:pt x="3679576" y="3192076"/>
                  <a:pt x="3655006" y="3165973"/>
                  <a:pt x="3675291" y="3153414"/>
                </a:cubicBezTo>
                <a:cubicBezTo>
                  <a:pt x="3680719" y="3165727"/>
                  <a:pt x="3671291" y="3218425"/>
                  <a:pt x="3700146" y="3207343"/>
                </a:cubicBezTo>
                <a:cubicBezTo>
                  <a:pt x="3698432" y="3216701"/>
                  <a:pt x="3683576" y="3212022"/>
                  <a:pt x="3685576" y="3225073"/>
                </a:cubicBezTo>
                <a:cubicBezTo>
                  <a:pt x="3701860" y="3210298"/>
                  <a:pt x="3706431" y="3239356"/>
                  <a:pt x="3726430" y="3252161"/>
                </a:cubicBezTo>
                <a:cubicBezTo>
                  <a:pt x="3697289" y="3262258"/>
                  <a:pt x="3744429" y="3282943"/>
                  <a:pt x="3716716" y="3275063"/>
                </a:cubicBezTo>
                <a:cubicBezTo>
                  <a:pt x="3712145" y="3284666"/>
                  <a:pt x="3723002" y="3284420"/>
                  <a:pt x="3731858" y="3285651"/>
                </a:cubicBezTo>
                <a:cubicBezTo>
                  <a:pt x="3722716" y="3302150"/>
                  <a:pt x="3734429" y="3327268"/>
                  <a:pt x="3751000" y="3339334"/>
                </a:cubicBezTo>
                <a:cubicBezTo>
                  <a:pt x="3735572" y="3261026"/>
                  <a:pt x="3723573" y="3165727"/>
                  <a:pt x="3698432" y="3088896"/>
                </a:cubicBezTo>
                <a:cubicBezTo>
                  <a:pt x="3723573" y="3058115"/>
                  <a:pt x="3701574" y="3035706"/>
                  <a:pt x="3696718" y="3007387"/>
                </a:cubicBezTo>
                <a:cubicBezTo>
                  <a:pt x="3689861" y="3014282"/>
                  <a:pt x="3682147" y="3020931"/>
                  <a:pt x="3675291" y="3027579"/>
                </a:cubicBezTo>
                <a:cubicBezTo>
                  <a:pt x="3677291" y="3038907"/>
                  <a:pt x="3672719" y="3052943"/>
                  <a:pt x="3668720" y="3066733"/>
                </a:cubicBezTo>
                <a:cubicBezTo>
                  <a:pt x="3670434" y="3065748"/>
                  <a:pt x="3672148" y="3064763"/>
                  <a:pt x="3674148" y="3063778"/>
                </a:cubicBezTo>
                <a:cubicBezTo>
                  <a:pt x="3678148" y="3065748"/>
                  <a:pt x="3672434" y="3074121"/>
                  <a:pt x="3665291" y="3078800"/>
                </a:cubicBezTo>
                <a:cubicBezTo>
                  <a:pt x="3662149" y="3093329"/>
                  <a:pt x="3662720" y="3107119"/>
                  <a:pt x="3676433" y="3115738"/>
                </a:cubicBezTo>
                <a:cubicBezTo>
                  <a:pt x="3680433" y="3128050"/>
                  <a:pt x="3653007" y="3137900"/>
                  <a:pt x="3677862" y="3139132"/>
                </a:cubicBezTo>
                <a:cubicBezTo>
                  <a:pt x="3637293" y="3166958"/>
                  <a:pt x="3666434" y="3085202"/>
                  <a:pt x="3643579" y="3074860"/>
                </a:cubicBezTo>
                <a:cubicBezTo>
                  <a:pt x="3645864" y="3070920"/>
                  <a:pt x="3647007" y="3067472"/>
                  <a:pt x="3647864" y="3064517"/>
                </a:cubicBezTo>
                <a:cubicBezTo>
                  <a:pt x="3641293" y="3074367"/>
                  <a:pt x="3637579" y="3080277"/>
                  <a:pt x="3627294" y="3093821"/>
                </a:cubicBezTo>
                <a:cubicBezTo>
                  <a:pt x="3622152" y="3100470"/>
                  <a:pt x="3624723" y="3104656"/>
                  <a:pt x="3623866" y="3105395"/>
                </a:cubicBezTo>
                <a:cubicBezTo>
                  <a:pt x="3612152" y="3120170"/>
                  <a:pt x="3589868" y="3135438"/>
                  <a:pt x="3579583" y="3149967"/>
                </a:cubicBezTo>
                <a:cubicBezTo>
                  <a:pt x="3576155" y="3154892"/>
                  <a:pt x="3584726" y="3160555"/>
                  <a:pt x="3582440" y="3164249"/>
                </a:cubicBezTo>
                <a:cubicBezTo>
                  <a:pt x="3579012" y="3169421"/>
                  <a:pt x="3569012" y="3177054"/>
                  <a:pt x="3564727" y="3182226"/>
                </a:cubicBezTo>
                <a:cubicBezTo>
                  <a:pt x="3468163" y="3293778"/>
                  <a:pt x="3332744" y="3401636"/>
                  <a:pt x="3274462" y="3490287"/>
                </a:cubicBezTo>
                <a:cubicBezTo>
                  <a:pt x="3272176" y="3493734"/>
                  <a:pt x="3257320" y="3505308"/>
                  <a:pt x="3256749" y="3508017"/>
                </a:cubicBezTo>
                <a:cubicBezTo>
                  <a:pt x="3256749" y="3509002"/>
                  <a:pt x="3263320" y="3509987"/>
                  <a:pt x="3262749" y="3510972"/>
                </a:cubicBezTo>
                <a:cubicBezTo>
                  <a:pt x="3251892" y="3525255"/>
                  <a:pt x="3223608" y="3543477"/>
                  <a:pt x="3232751" y="3549141"/>
                </a:cubicBezTo>
                <a:cubicBezTo>
                  <a:pt x="3179612" y="3583863"/>
                  <a:pt x="3149042" y="3635576"/>
                  <a:pt x="3105617" y="3685318"/>
                </a:cubicBezTo>
                <a:cubicBezTo>
                  <a:pt x="3091046" y="3702064"/>
                  <a:pt x="3068477" y="3719547"/>
                  <a:pt x="3052192" y="3739001"/>
                </a:cubicBezTo>
                <a:cubicBezTo>
                  <a:pt x="3045050" y="3747866"/>
                  <a:pt x="3043907" y="3755008"/>
                  <a:pt x="3031622" y="3768305"/>
                </a:cubicBezTo>
                <a:cubicBezTo>
                  <a:pt x="3025623" y="3774954"/>
                  <a:pt x="3010481" y="3780372"/>
                  <a:pt x="2999053" y="3792192"/>
                </a:cubicBezTo>
                <a:cubicBezTo>
                  <a:pt x="3002767" y="3788498"/>
                  <a:pt x="2998196" y="3801303"/>
                  <a:pt x="2996196" y="3803766"/>
                </a:cubicBezTo>
                <a:cubicBezTo>
                  <a:pt x="2987054" y="3815586"/>
                  <a:pt x="2955342" y="3842673"/>
                  <a:pt x="2933915" y="3866314"/>
                </a:cubicBezTo>
                <a:cubicBezTo>
                  <a:pt x="2928201" y="3872962"/>
                  <a:pt x="2931344" y="3879365"/>
                  <a:pt x="2922202" y="3886753"/>
                </a:cubicBezTo>
                <a:cubicBezTo>
                  <a:pt x="2918773" y="3889215"/>
                  <a:pt x="2915630" y="3883305"/>
                  <a:pt x="2907345" y="3892909"/>
                </a:cubicBezTo>
                <a:cubicBezTo>
                  <a:pt x="2907060" y="3893155"/>
                  <a:pt x="2910488" y="3897834"/>
                  <a:pt x="2904203" y="3904483"/>
                </a:cubicBezTo>
                <a:cubicBezTo>
                  <a:pt x="2879347" y="3931078"/>
                  <a:pt x="2833922" y="3991410"/>
                  <a:pt x="2785640" y="4032041"/>
                </a:cubicBezTo>
                <a:cubicBezTo>
                  <a:pt x="2770498" y="4045093"/>
                  <a:pt x="2743643" y="4054204"/>
                  <a:pt x="2729929" y="4070949"/>
                </a:cubicBezTo>
                <a:cubicBezTo>
                  <a:pt x="2702217" y="4102716"/>
                  <a:pt x="2677933" y="4119953"/>
                  <a:pt x="2653363" y="4139653"/>
                </a:cubicBezTo>
                <a:cubicBezTo>
                  <a:pt x="2641650" y="4124878"/>
                  <a:pt x="2648221" y="4127833"/>
                  <a:pt x="2624223" y="4125617"/>
                </a:cubicBezTo>
                <a:cubicBezTo>
                  <a:pt x="2639364" y="4109364"/>
                  <a:pt x="2649935" y="4110349"/>
                  <a:pt x="2665648" y="4092865"/>
                </a:cubicBezTo>
                <a:cubicBezTo>
                  <a:pt x="2629936" y="4094097"/>
                  <a:pt x="2660791" y="4067255"/>
                  <a:pt x="2663077" y="4052480"/>
                </a:cubicBezTo>
                <a:cubicBezTo>
                  <a:pt x="2631365" y="4069225"/>
                  <a:pt x="2615080" y="4112073"/>
                  <a:pt x="2568798" y="4138668"/>
                </a:cubicBezTo>
                <a:cubicBezTo>
                  <a:pt x="2579940" y="4146056"/>
                  <a:pt x="2558799" y="4166987"/>
                  <a:pt x="2535943" y="4188658"/>
                </a:cubicBezTo>
                <a:cubicBezTo>
                  <a:pt x="2529087" y="4172651"/>
                  <a:pt x="2582797" y="4131281"/>
                  <a:pt x="2560227" y="4121677"/>
                </a:cubicBezTo>
                <a:cubicBezTo>
                  <a:pt x="2543942" y="4125125"/>
                  <a:pt x="2525373" y="4138176"/>
                  <a:pt x="2504231" y="4160831"/>
                </a:cubicBezTo>
                <a:cubicBezTo>
                  <a:pt x="2508802" y="4167480"/>
                  <a:pt x="2497660" y="4180531"/>
                  <a:pt x="2503660" y="4186688"/>
                </a:cubicBezTo>
                <a:cubicBezTo>
                  <a:pt x="2513087" y="4175852"/>
                  <a:pt x="2521087" y="4171420"/>
                  <a:pt x="2527372" y="4171666"/>
                </a:cubicBezTo>
                <a:cubicBezTo>
                  <a:pt x="2511088" y="4198261"/>
                  <a:pt x="2490232" y="4213775"/>
                  <a:pt x="2465663" y="4207865"/>
                </a:cubicBezTo>
                <a:cubicBezTo>
                  <a:pt x="2460520" y="4206388"/>
                  <a:pt x="2455378" y="4198508"/>
                  <a:pt x="2448521" y="4199739"/>
                </a:cubicBezTo>
                <a:cubicBezTo>
                  <a:pt x="2437093" y="4201463"/>
                  <a:pt x="2422237" y="4221655"/>
                  <a:pt x="2410238" y="4220917"/>
                </a:cubicBezTo>
                <a:cubicBezTo>
                  <a:pt x="2411666" y="4220917"/>
                  <a:pt x="2412809" y="4206880"/>
                  <a:pt x="2407381" y="4206388"/>
                </a:cubicBezTo>
                <a:cubicBezTo>
                  <a:pt x="2401381" y="4206142"/>
                  <a:pt x="2400524" y="4204664"/>
                  <a:pt x="2392811" y="4212790"/>
                </a:cubicBezTo>
                <a:cubicBezTo>
                  <a:pt x="2369955" y="4234461"/>
                  <a:pt x="2348528" y="4255392"/>
                  <a:pt x="2359956" y="4262779"/>
                </a:cubicBezTo>
                <a:cubicBezTo>
                  <a:pt x="2374526" y="4248989"/>
                  <a:pt x="2391096" y="4227319"/>
                  <a:pt x="2401095" y="4229782"/>
                </a:cubicBezTo>
                <a:cubicBezTo>
                  <a:pt x="2383954" y="4244064"/>
                  <a:pt x="2389096" y="4248743"/>
                  <a:pt x="2395096" y="4253176"/>
                </a:cubicBezTo>
                <a:cubicBezTo>
                  <a:pt x="2377954" y="4267951"/>
                  <a:pt x="2367098" y="4305381"/>
                  <a:pt x="2341957" y="4306612"/>
                </a:cubicBezTo>
                <a:cubicBezTo>
                  <a:pt x="2352242" y="4293561"/>
                  <a:pt x="2334529" y="4292330"/>
                  <a:pt x="2327386" y="4286912"/>
                </a:cubicBezTo>
                <a:cubicBezTo>
                  <a:pt x="2318530" y="4306366"/>
                  <a:pt x="2305960" y="4318432"/>
                  <a:pt x="2288818" y="4333700"/>
                </a:cubicBezTo>
                <a:cubicBezTo>
                  <a:pt x="2260248" y="4359557"/>
                  <a:pt x="2273105" y="4344289"/>
                  <a:pt x="2253392" y="4369653"/>
                </a:cubicBezTo>
                <a:cubicBezTo>
                  <a:pt x="2242536" y="4383689"/>
                  <a:pt x="2219680" y="4404621"/>
                  <a:pt x="2211966" y="4402404"/>
                </a:cubicBezTo>
                <a:cubicBezTo>
                  <a:pt x="2231679" y="4389107"/>
                  <a:pt x="2239393" y="4368668"/>
                  <a:pt x="2259391" y="4346259"/>
                </a:cubicBezTo>
                <a:cubicBezTo>
                  <a:pt x="2295389" y="4306859"/>
                  <a:pt x="2362527" y="4255884"/>
                  <a:pt x="2339957" y="4240124"/>
                </a:cubicBezTo>
                <a:cubicBezTo>
                  <a:pt x="2293389" y="4285681"/>
                  <a:pt x="2247964" y="4352169"/>
                  <a:pt x="2212537" y="4376302"/>
                </a:cubicBezTo>
                <a:cubicBezTo>
                  <a:pt x="2185111" y="4372854"/>
                  <a:pt x="2236536" y="4339856"/>
                  <a:pt x="2245107" y="4326559"/>
                </a:cubicBezTo>
                <a:cubicBezTo>
                  <a:pt x="2249106" y="4320649"/>
                  <a:pt x="2240536" y="4316955"/>
                  <a:pt x="2242536" y="4312030"/>
                </a:cubicBezTo>
                <a:cubicBezTo>
                  <a:pt x="2244250" y="4308090"/>
                  <a:pt x="2259963" y="4297501"/>
                  <a:pt x="2260248" y="4294053"/>
                </a:cubicBezTo>
                <a:cubicBezTo>
                  <a:pt x="2260534" y="4293068"/>
                  <a:pt x="2253678" y="4292330"/>
                  <a:pt x="2254535" y="4291345"/>
                </a:cubicBezTo>
                <a:cubicBezTo>
                  <a:pt x="2263963" y="4277308"/>
                  <a:pt x="2294246" y="4258593"/>
                  <a:pt x="2284247" y="4253176"/>
                </a:cubicBezTo>
                <a:cubicBezTo>
                  <a:pt x="2234822" y="4301441"/>
                  <a:pt x="2206538" y="4340841"/>
                  <a:pt x="2171683" y="4383197"/>
                </a:cubicBezTo>
                <a:cubicBezTo>
                  <a:pt x="2136828" y="4392801"/>
                  <a:pt x="2133400" y="4416933"/>
                  <a:pt x="2094832" y="4451655"/>
                </a:cubicBezTo>
                <a:cubicBezTo>
                  <a:pt x="2062834" y="4480466"/>
                  <a:pt x="2078833" y="4464706"/>
                  <a:pt x="2041693" y="4505091"/>
                </a:cubicBezTo>
                <a:cubicBezTo>
                  <a:pt x="2017694" y="4531194"/>
                  <a:pt x="1995696" y="4549663"/>
                  <a:pt x="1970555" y="4576258"/>
                </a:cubicBezTo>
                <a:cubicBezTo>
                  <a:pt x="1959984" y="4593250"/>
                  <a:pt x="1960555" y="4631665"/>
                  <a:pt x="1920273" y="4644224"/>
                </a:cubicBezTo>
                <a:cubicBezTo>
                  <a:pt x="1931700" y="4630680"/>
                  <a:pt x="1905988" y="4632896"/>
                  <a:pt x="1920558" y="4618121"/>
                </a:cubicBezTo>
                <a:cubicBezTo>
                  <a:pt x="1922844" y="4608517"/>
                  <a:pt x="1941128" y="4592018"/>
                  <a:pt x="1935414" y="4585862"/>
                </a:cubicBezTo>
                <a:cubicBezTo>
                  <a:pt x="1908273" y="4614427"/>
                  <a:pt x="1882275" y="4639791"/>
                  <a:pt x="1861991" y="4642746"/>
                </a:cubicBezTo>
                <a:cubicBezTo>
                  <a:pt x="1874847" y="4630434"/>
                  <a:pt x="1887989" y="4617875"/>
                  <a:pt x="1882561" y="4613196"/>
                </a:cubicBezTo>
                <a:cubicBezTo>
                  <a:pt x="1893417" y="4603839"/>
                  <a:pt x="1913130" y="4589556"/>
                  <a:pt x="1932843" y="4571579"/>
                </a:cubicBezTo>
                <a:cubicBezTo>
                  <a:pt x="1956556" y="4549909"/>
                  <a:pt x="1998838" y="4510755"/>
                  <a:pt x="1997981" y="4497458"/>
                </a:cubicBezTo>
                <a:cubicBezTo>
                  <a:pt x="1957127" y="4537597"/>
                  <a:pt x="1902274" y="4573796"/>
                  <a:pt x="1862277" y="4616890"/>
                </a:cubicBezTo>
                <a:cubicBezTo>
                  <a:pt x="1830850" y="4650626"/>
                  <a:pt x="1811994" y="4682147"/>
                  <a:pt x="1790853" y="4713913"/>
                </a:cubicBezTo>
                <a:cubicBezTo>
                  <a:pt x="1767998" y="4723517"/>
                  <a:pt x="1732572" y="4764641"/>
                  <a:pt x="1696289" y="4800101"/>
                </a:cubicBezTo>
                <a:cubicBezTo>
                  <a:pt x="1698574" y="4797885"/>
                  <a:pt x="1682575" y="4800101"/>
                  <a:pt x="1681718" y="4806504"/>
                </a:cubicBezTo>
                <a:cubicBezTo>
                  <a:pt x="1678576" y="4830144"/>
                  <a:pt x="1658291" y="4824480"/>
                  <a:pt x="1628579" y="4859941"/>
                </a:cubicBezTo>
                <a:cubicBezTo>
                  <a:pt x="1614866" y="4875947"/>
                  <a:pt x="1621722" y="4895155"/>
                  <a:pt x="1595724" y="4909683"/>
                </a:cubicBezTo>
                <a:cubicBezTo>
                  <a:pt x="1585154" y="4900326"/>
                  <a:pt x="1575726" y="4886782"/>
                  <a:pt x="1605152" y="4874716"/>
                </a:cubicBezTo>
                <a:cubicBezTo>
                  <a:pt x="1625722" y="4854031"/>
                  <a:pt x="1646292" y="4833345"/>
                  <a:pt x="1666862" y="4812414"/>
                </a:cubicBezTo>
                <a:cubicBezTo>
                  <a:pt x="1664005" y="4808474"/>
                  <a:pt x="1670290" y="4800840"/>
                  <a:pt x="1664291" y="4798131"/>
                </a:cubicBezTo>
                <a:cubicBezTo>
                  <a:pt x="1659148" y="4795176"/>
                  <a:pt x="1670576" y="4785326"/>
                  <a:pt x="1676290" y="4777692"/>
                </a:cubicBezTo>
                <a:cubicBezTo>
                  <a:pt x="1689146" y="4770551"/>
                  <a:pt x="1698860" y="4774737"/>
                  <a:pt x="1714573" y="4756515"/>
                </a:cubicBezTo>
                <a:cubicBezTo>
                  <a:pt x="1729715" y="4734598"/>
                  <a:pt x="1759141" y="4706526"/>
                  <a:pt x="1750285" y="4694705"/>
                </a:cubicBezTo>
                <a:cubicBezTo>
                  <a:pt x="1762570" y="4677468"/>
                  <a:pt x="1809709" y="4645701"/>
                  <a:pt x="1797995" y="4638560"/>
                </a:cubicBezTo>
                <a:cubicBezTo>
                  <a:pt x="1755142" y="4688795"/>
                  <a:pt x="1713430" y="4706033"/>
                  <a:pt x="1691432" y="4745433"/>
                </a:cubicBezTo>
                <a:cubicBezTo>
                  <a:pt x="1679718" y="4747650"/>
                  <a:pt x="1666291" y="4759716"/>
                  <a:pt x="1653149" y="4766611"/>
                </a:cubicBezTo>
                <a:cubicBezTo>
                  <a:pt x="1641721" y="4772767"/>
                  <a:pt x="1630293" y="4768335"/>
                  <a:pt x="1614866" y="4788035"/>
                </a:cubicBezTo>
                <a:cubicBezTo>
                  <a:pt x="1583154" y="4828420"/>
                  <a:pt x="1528301" y="4889983"/>
                  <a:pt x="1482018" y="4921504"/>
                </a:cubicBezTo>
                <a:cubicBezTo>
                  <a:pt x="1471162" y="4912639"/>
                  <a:pt x="1458020" y="4913131"/>
                  <a:pt x="1440878" y="4928152"/>
                </a:cubicBezTo>
                <a:cubicBezTo>
                  <a:pt x="1414594" y="4948345"/>
                  <a:pt x="1430022" y="4976910"/>
                  <a:pt x="1393453" y="4984544"/>
                </a:cubicBezTo>
                <a:cubicBezTo>
                  <a:pt x="1421451" y="4962381"/>
                  <a:pt x="1398595" y="4961396"/>
                  <a:pt x="1402595" y="4949330"/>
                </a:cubicBezTo>
                <a:cubicBezTo>
                  <a:pt x="1380597" y="4975187"/>
                  <a:pt x="1372883" y="4947606"/>
                  <a:pt x="1353170" y="4965336"/>
                </a:cubicBezTo>
                <a:cubicBezTo>
                  <a:pt x="1320887" y="4992670"/>
                  <a:pt x="1315744" y="5008677"/>
                  <a:pt x="1296603" y="5030347"/>
                </a:cubicBezTo>
                <a:cubicBezTo>
                  <a:pt x="1275176" y="5029362"/>
                  <a:pt x="1244035" y="5065068"/>
                  <a:pt x="1223465" y="5061128"/>
                </a:cubicBezTo>
                <a:cubicBezTo>
                  <a:pt x="1253177" y="5029608"/>
                  <a:pt x="1293460" y="4993655"/>
                  <a:pt x="1276890" y="4981835"/>
                </a:cubicBezTo>
                <a:cubicBezTo>
                  <a:pt x="1260034" y="4979373"/>
                  <a:pt x="1230893" y="5024437"/>
                  <a:pt x="1208895" y="5041182"/>
                </a:cubicBezTo>
                <a:cubicBezTo>
                  <a:pt x="1189182" y="5051525"/>
                  <a:pt x="1157184" y="5064083"/>
                  <a:pt x="1126900" y="5080829"/>
                </a:cubicBezTo>
                <a:cubicBezTo>
                  <a:pt x="1132043" y="5085507"/>
                  <a:pt x="1115758" y="5099544"/>
                  <a:pt x="1106331" y="5110379"/>
                </a:cubicBezTo>
                <a:cubicBezTo>
                  <a:pt x="1085760" y="5114073"/>
                  <a:pt x="1057762" y="5145347"/>
                  <a:pt x="1041764" y="5132295"/>
                </a:cubicBezTo>
                <a:cubicBezTo>
                  <a:pt x="1044049" y="5109886"/>
                  <a:pt x="1129757" y="5063345"/>
                  <a:pt x="1133471" y="5031578"/>
                </a:cubicBezTo>
                <a:cubicBezTo>
                  <a:pt x="1077761" y="5069255"/>
                  <a:pt x="1014908" y="5134265"/>
                  <a:pt x="965483" y="5148794"/>
                </a:cubicBezTo>
                <a:cubicBezTo>
                  <a:pt x="972626" y="5123430"/>
                  <a:pt x="1045192" y="5070486"/>
                  <a:pt x="1022337" y="5057681"/>
                </a:cubicBezTo>
                <a:cubicBezTo>
                  <a:pt x="975483" y="5098066"/>
                  <a:pt x="974054" y="5119244"/>
                  <a:pt x="930343" y="5158398"/>
                </a:cubicBezTo>
                <a:cubicBezTo>
                  <a:pt x="894917" y="5149040"/>
                  <a:pt x="914916" y="5116535"/>
                  <a:pt x="952056" y="5076642"/>
                </a:cubicBezTo>
                <a:cubicBezTo>
                  <a:pt x="917487" y="5080829"/>
                  <a:pt x="978625" y="5044876"/>
                  <a:pt x="961198" y="5041921"/>
                </a:cubicBezTo>
                <a:cubicBezTo>
                  <a:pt x="955484" y="5039458"/>
                  <a:pt x="945770" y="5050540"/>
                  <a:pt x="937771" y="5056942"/>
                </a:cubicBezTo>
                <a:cubicBezTo>
                  <a:pt x="906630" y="5056203"/>
                  <a:pt x="961769" y="5019266"/>
                  <a:pt x="935200" y="5016557"/>
                </a:cubicBezTo>
                <a:cubicBezTo>
                  <a:pt x="906345" y="5052017"/>
                  <a:pt x="894060" y="5025668"/>
                  <a:pt x="867776" y="5050293"/>
                </a:cubicBezTo>
                <a:cubicBezTo>
                  <a:pt x="882061" y="5054480"/>
                  <a:pt x="839207" y="5083045"/>
                  <a:pt x="829493" y="5097327"/>
                </a:cubicBezTo>
                <a:cubicBezTo>
                  <a:pt x="805780" y="5112349"/>
                  <a:pt x="789782" y="5099298"/>
                  <a:pt x="761784" y="5130818"/>
                </a:cubicBezTo>
                <a:cubicBezTo>
                  <a:pt x="770926" y="5139190"/>
                  <a:pt x="759498" y="5156182"/>
                  <a:pt x="758355" y="5168741"/>
                </a:cubicBezTo>
                <a:cubicBezTo>
                  <a:pt x="736643" y="5200753"/>
                  <a:pt x="732928" y="5166524"/>
                  <a:pt x="711216" y="5198537"/>
                </a:cubicBezTo>
                <a:cubicBezTo>
                  <a:pt x="693788" y="5216267"/>
                  <a:pt x="715787" y="5217498"/>
                  <a:pt x="687217" y="5239661"/>
                </a:cubicBezTo>
                <a:cubicBezTo>
                  <a:pt x="683218" y="5251727"/>
                  <a:pt x="706073" y="5252713"/>
                  <a:pt x="678075" y="5274875"/>
                </a:cubicBezTo>
                <a:cubicBezTo>
                  <a:pt x="650077" y="5290389"/>
                  <a:pt x="621222" y="5309104"/>
                  <a:pt x="602081" y="5291128"/>
                </a:cubicBezTo>
                <a:cubicBezTo>
                  <a:pt x="635792" y="5265025"/>
                  <a:pt x="620936" y="5259115"/>
                  <a:pt x="620079" y="5247541"/>
                </a:cubicBezTo>
                <a:cubicBezTo>
                  <a:pt x="653506" y="5221685"/>
                  <a:pt x="717215" y="5156182"/>
                  <a:pt x="724072" y="5126139"/>
                </a:cubicBezTo>
                <a:cubicBezTo>
                  <a:pt x="692074" y="5111610"/>
                  <a:pt x="678932" y="5155197"/>
                  <a:pt x="647506" y="5168494"/>
                </a:cubicBezTo>
                <a:cubicBezTo>
                  <a:pt x="678075" y="5131557"/>
                  <a:pt x="699788" y="5098313"/>
                  <a:pt x="727786" y="5062360"/>
                </a:cubicBezTo>
                <a:cubicBezTo>
                  <a:pt x="741785" y="5075411"/>
                  <a:pt x="762355" y="5062606"/>
                  <a:pt x="783211" y="5049555"/>
                </a:cubicBezTo>
                <a:cubicBezTo>
                  <a:pt x="819779" y="5015326"/>
                  <a:pt x="842635" y="4986514"/>
                  <a:pt x="836921" y="4970015"/>
                </a:cubicBezTo>
                <a:cubicBezTo>
                  <a:pt x="824065" y="4986022"/>
                  <a:pt x="815494" y="4984544"/>
                  <a:pt x="807495" y="4982328"/>
                </a:cubicBezTo>
                <a:cubicBezTo>
                  <a:pt x="826636" y="4954255"/>
                  <a:pt x="838350" y="4942435"/>
                  <a:pt x="869776" y="4920026"/>
                </a:cubicBezTo>
                <a:cubicBezTo>
                  <a:pt x="849777" y="4916332"/>
                  <a:pt x="897202" y="4884073"/>
                  <a:pt x="887775" y="4876193"/>
                </a:cubicBezTo>
                <a:cubicBezTo>
                  <a:pt x="876347" y="4872253"/>
                  <a:pt x="886346" y="4859448"/>
                  <a:pt x="873490" y="4856247"/>
                </a:cubicBezTo>
                <a:cubicBezTo>
                  <a:pt x="842349" y="4890230"/>
                  <a:pt x="823779" y="4885551"/>
                  <a:pt x="794067" y="4910422"/>
                </a:cubicBezTo>
                <a:cubicBezTo>
                  <a:pt x="778068" y="4923966"/>
                  <a:pt x="765212" y="4941204"/>
                  <a:pt x="749499" y="4954994"/>
                </a:cubicBezTo>
                <a:cubicBezTo>
                  <a:pt x="740642" y="4963859"/>
                  <a:pt x="731786" y="4972724"/>
                  <a:pt x="722929" y="4981835"/>
                </a:cubicBezTo>
                <a:cubicBezTo>
                  <a:pt x="716358" y="4981097"/>
                  <a:pt x="721215" y="4975679"/>
                  <a:pt x="726072" y="4970015"/>
                </a:cubicBezTo>
                <a:cubicBezTo>
                  <a:pt x="734928" y="4961150"/>
                  <a:pt x="743785" y="4952285"/>
                  <a:pt x="752641" y="4943420"/>
                </a:cubicBezTo>
                <a:cubicBezTo>
                  <a:pt x="730071" y="4939234"/>
                  <a:pt x="766926" y="4909683"/>
                  <a:pt x="735785" y="4909191"/>
                </a:cubicBezTo>
                <a:cubicBezTo>
                  <a:pt x="705216" y="4935786"/>
                  <a:pt x="706645" y="4948838"/>
                  <a:pt x="708644" y="4961889"/>
                </a:cubicBezTo>
                <a:cubicBezTo>
                  <a:pt x="674647" y="4985529"/>
                  <a:pt x="698360" y="4942681"/>
                  <a:pt x="674075" y="4945390"/>
                </a:cubicBezTo>
                <a:cubicBezTo>
                  <a:pt x="684361" y="4927167"/>
                  <a:pt x="716358" y="4900080"/>
                  <a:pt x="715787" y="4886536"/>
                </a:cubicBezTo>
                <a:cubicBezTo>
                  <a:pt x="688360" y="4915840"/>
                  <a:pt x="667790" y="4919287"/>
                  <a:pt x="638935" y="4954994"/>
                </a:cubicBezTo>
                <a:cubicBezTo>
                  <a:pt x="603795" y="4945390"/>
                  <a:pt x="703216" y="4879641"/>
                  <a:pt x="675218" y="4867328"/>
                </a:cubicBezTo>
                <a:cubicBezTo>
                  <a:pt x="656077" y="4881364"/>
                  <a:pt x="630079" y="4922735"/>
                  <a:pt x="616365" y="4917810"/>
                </a:cubicBezTo>
                <a:cubicBezTo>
                  <a:pt x="643506" y="4890968"/>
                  <a:pt x="617794" y="4886043"/>
                  <a:pt x="607795" y="4874716"/>
                </a:cubicBezTo>
                <a:cubicBezTo>
                  <a:pt x="619222" y="4864866"/>
                  <a:pt x="622651" y="4858463"/>
                  <a:pt x="620079" y="4854277"/>
                </a:cubicBezTo>
                <a:cubicBezTo>
                  <a:pt x="653220" y="4818570"/>
                  <a:pt x="673790" y="4830883"/>
                  <a:pt x="708359" y="4791236"/>
                </a:cubicBezTo>
                <a:cubicBezTo>
                  <a:pt x="711501" y="4770797"/>
                  <a:pt x="700074" y="4788527"/>
                  <a:pt x="685218" y="4780401"/>
                </a:cubicBezTo>
                <a:cubicBezTo>
                  <a:pt x="710359" y="4757746"/>
                  <a:pt x="706359" y="4747157"/>
                  <a:pt x="688646" y="4742478"/>
                </a:cubicBezTo>
                <a:cubicBezTo>
                  <a:pt x="722929" y="4704063"/>
                  <a:pt x="737500" y="4673774"/>
                  <a:pt x="754070" y="4642746"/>
                </a:cubicBezTo>
                <a:cubicBezTo>
                  <a:pt x="775211" y="4638314"/>
                  <a:pt x="794638" y="4591526"/>
                  <a:pt x="834064" y="4562714"/>
                </a:cubicBezTo>
                <a:cubicBezTo>
                  <a:pt x="824065" y="4556558"/>
                  <a:pt x="859491" y="4531194"/>
                  <a:pt x="843206" y="4527747"/>
                </a:cubicBezTo>
                <a:cubicBezTo>
                  <a:pt x="806352" y="4571087"/>
                  <a:pt x="756355" y="4618367"/>
                  <a:pt x="712644" y="4675498"/>
                </a:cubicBezTo>
                <a:cubicBezTo>
                  <a:pt x="694931" y="4693228"/>
                  <a:pt x="685503" y="4679438"/>
                  <a:pt x="665790" y="4705787"/>
                </a:cubicBezTo>
                <a:cubicBezTo>
                  <a:pt x="692360" y="4709973"/>
                  <a:pt x="630650" y="4751343"/>
                  <a:pt x="644363" y="4760947"/>
                </a:cubicBezTo>
                <a:cubicBezTo>
                  <a:pt x="616937" y="4785572"/>
                  <a:pt x="605795" y="4802810"/>
                  <a:pt x="588367" y="4826204"/>
                </a:cubicBezTo>
                <a:cubicBezTo>
                  <a:pt x="580653" y="4836300"/>
                  <a:pt x="570940" y="4842457"/>
                  <a:pt x="576368" y="4846889"/>
                </a:cubicBezTo>
                <a:cubicBezTo>
                  <a:pt x="587224" y="4842703"/>
                  <a:pt x="605795" y="4840240"/>
                  <a:pt x="593510" y="4855016"/>
                </a:cubicBezTo>
                <a:cubicBezTo>
                  <a:pt x="582653" y="4847382"/>
                  <a:pt x="559798" y="4885305"/>
                  <a:pt x="543513" y="4896878"/>
                </a:cubicBezTo>
                <a:cubicBezTo>
                  <a:pt x="524372" y="4888013"/>
                  <a:pt x="496374" y="4911407"/>
                  <a:pt x="467233" y="4938987"/>
                </a:cubicBezTo>
                <a:cubicBezTo>
                  <a:pt x="442949" y="4916086"/>
                  <a:pt x="514372" y="4885058"/>
                  <a:pt x="553227" y="4835808"/>
                </a:cubicBezTo>
                <a:cubicBezTo>
                  <a:pt x="554370" y="4826697"/>
                  <a:pt x="560655" y="4815369"/>
                  <a:pt x="568369" y="4803549"/>
                </a:cubicBezTo>
                <a:cubicBezTo>
                  <a:pt x="540656" y="4814876"/>
                  <a:pt x="552655" y="4797885"/>
                  <a:pt x="539228" y="4790005"/>
                </a:cubicBezTo>
                <a:cubicBezTo>
                  <a:pt x="554084" y="4771782"/>
                  <a:pt x="523800" y="4772275"/>
                  <a:pt x="557227" y="4746172"/>
                </a:cubicBezTo>
                <a:cubicBezTo>
                  <a:pt x="564655" y="4750851"/>
                  <a:pt x="572083" y="4755283"/>
                  <a:pt x="583510" y="4745433"/>
                </a:cubicBezTo>
                <a:cubicBezTo>
                  <a:pt x="616937" y="4718099"/>
                  <a:pt x="638364" y="4685102"/>
                  <a:pt x="666362" y="4653581"/>
                </a:cubicBezTo>
                <a:cubicBezTo>
                  <a:pt x="696074" y="4620337"/>
                  <a:pt x="744928" y="4584631"/>
                  <a:pt x="743785" y="4559267"/>
                </a:cubicBezTo>
                <a:cubicBezTo>
                  <a:pt x="694360" y="4581676"/>
                  <a:pt x="660648" y="4654320"/>
                  <a:pt x="622365" y="4672050"/>
                </a:cubicBezTo>
                <a:cubicBezTo>
                  <a:pt x="603795" y="4664663"/>
                  <a:pt x="652363" y="4618121"/>
                  <a:pt x="605509" y="4637821"/>
                </a:cubicBezTo>
                <a:cubicBezTo>
                  <a:pt x="610080" y="4627971"/>
                  <a:pt x="648649" y="4601622"/>
                  <a:pt x="649791" y="4593496"/>
                </a:cubicBezTo>
                <a:cubicBezTo>
                  <a:pt x="649791" y="4592757"/>
                  <a:pt x="643506" y="4591280"/>
                  <a:pt x="644078" y="4590787"/>
                </a:cubicBezTo>
                <a:cubicBezTo>
                  <a:pt x="659505" y="4574042"/>
                  <a:pt x="682932" y="4563453"/>
                  <a:pt x="679504" y="4555081"/>
                </a:cubicBezTo>
                <a:cubicBezTo>
                  <a:pt x="664648" y="4538582"/>
                  <a:pt x="650363" y="4566654"/>
                  <a:pt x="617794" y="4591280"/>
                </a:cubicBezTo>
                <a:cubicBezTo>
                  <a:pt x="601509" y="4603839"/>
                  <a:pt x="615794" y="4579213"/>
                  <a:pt x="597509" y="4594727"/>
                </a:cubicBezTo>
                <a:cubicBezTo>
                  <a:pt x="558655" y="4627479"/>
                  <a:pt x="535514" y="4659738"/>
                  <a:pt x="496659" y="4704309"/>
                </a:cubicBezTo>
                <a:cubicBezTo>
                  <a:pt x="529514" y="4707757"/>
                  <a:pt x="511516" y="4732875"/>
                  <a:pt x="496088" y="4756515"/>
                </a:cubicBezTo>
                <a:cubicBezTo>
                  <a:pt x="462948" y="4772521"/>
                  <a:pt x="486375" y="4729673"/>
                  <a:pt x="449234" y="4760455"/>
                </a:cubicBezTo>
                <a:cubicBezTo>
                  <a:pt x="433807" y="4775476"/>
                  <a:pt x="430664" y="4785572"/>
                  <a:pt x="434378" y="4792714"/>
                </a:cubicBezTo>
                <a:cubicBezTo>
                  <a:pt x="421236" y="4805026"/>
                  <a:pt x="408094" y="4817585"/>
                  <a:pt x="413523" y="4822264"/>
                </a:cubicBezTo>
                <a:cubicBezTo>
                  <a:pt x="440949" y="4810690"/>
                  <a:pt x="428664" y="4828174"/>
                  <a:pt x="442092" y="4835808"/>
                </a:cubicBezTo>
                <a:cubicBezTo>
                  <a:pt x="435235" y="4844673"/>
                  <a:pt x="422379" y="4853538"/>
                  <a:pt x="415808" y="4862403"/>
                </a:cubicBezTo>
                <a:cubicBezTo>
                  <a:pt x="409237" y="4871514"/>
                  <a:pt x="404952" y="4879148"/>
                  <a:pt x="394952" y="4891953"/>
                </a:cubicBezTo>
                <a:cubicBezTo>
                  <a:pt x="391238" y="4897125"/>
                  <a:pt x="390953" y="4904758"/>
                  <a:pt x="391810" y="4903773"/>
                </a:cubicBezTo>
                <a:cubicBezTo>
                  <a:pt x="370668" y="4926921"/>
                  <a:pt x="337814" y="4940219"/>
                  <a:pt x="306387" y="4980850"/>
                </a:cubicBezTo>
                <a:cubicBezTo>
                  <a:pt x="290674" y="4974940"/>
                  <a:pt x="273818" y="4972970"/>
                  <a:pt x="253820" y="4982328"/>
                </a:cubicBezTo>
                <a:cubicBezTo>
                  <a:pt x="241820" y="4995133"/>
                  <a:pt x="229536" y="5007938"/>
                  <a:pt x="221250" y="5006214"/>
                </a:cubicBezTo>
                <a:cubicBezTo>
                  <a:pt x="243249" y="4983313"/>
                  <a:pt x="260391" y="4962381"/>
                  <a:pt x="262962" y="4947360"/>
                </a:cubicBezTo>
                <a:cubicBezTo>
                  <a:pt x="250963" y="4943174"/>
                  <a:pt x="229536" y="4974940"/>
                  <a:pt x="218965" y="4965829"/>
                </a:cubicBezTo>
                <a:cubicBezTo>
                  <a:pt x="241535" y="4937510"/>
                  <a:pt x="266104" y="4907960"/>
                  <a:pt x="257819" y="4892692"/>
                </a:cubicBezTo>
                <a:cubicBezTo>
                  <a:pt x="299816" y="4856001"/>
                  <a:pt x="297531" y="4838024"/>
                  <a:pt x="311530" y="4813153"/>
                </a:cubicBezTo>
                <a:cubicBezTo>
                  <a:pt x="292388" y="4821033"/>
                  <a:pt x="278389" y="4814876"/>
                  <a:pt x="297245" y="4793453"/>
                </a:cubicBezTo>
                <a:cubicBezTo>
                  <a:pt x="305816" y="4793945"/>
                  <a:pt x="326672" y="4773752"/>
                  <a:pt x="338385" y="4760455"/>
                </a:cubicBezTo>
                <a:cubicBezTo>
                  <a:pt x="343528" y="4754791"/>
                  <a:pt x="353241" y="4737061"/>
                  <a:pt x="350384" y="4739770"/>
                </a:cubicBezTo>
                <a:cubicBezTo>
                  <a:pt x="372097" y="4720069"/>
                  <a:pt x="394667" y="4717607"/>
                  <a:pt x="415237" y="4691997"/>
                </a:cubicBezTo>
                <a:cubicBezTo>
                  <a:pt x="418951" y="4675005"/>
                  <a:pt x="456948" y="4643239"/>
                  <a:pt x="436378" y="4636344"/>
                </a:cubicBezTo>
                <a:cubicBezTo>
                  <a:pt x="453520" y="4617136"/>
                  <a:pt x="470661" y="4616151"/>
                  <a:pt x="483518" y="4606547"/>
                </a:cubicBezTo>
                <a:cubicBezTo>
                  <a:pt x="491231" y="4600883"/>
                  <a:pt x="500373" y="4572565"/>
                  <a:pt x="516087" y="4582415"/>
                </a:cubicBezTo>
                <a:cubicBezTo>
                  <a:pt x="492374" y="4626986"/>
                  <a:pt x="381811" y="4707757"/>
                  <a:pt x="426379" y="4723517"/>
                </a:cubicBezTo>
                <a:cubicBezTo>
                  <a:pt x="446949" y="4702832"/>
                  <a:pt x="467804" y="4682147"/>
                  <a:pt x="488660" y="4661215"/>
                </a:cubicBezTo>
                <a:cubicBezTo>
                  <a:pt x="497517" y="4652350"/>
                  <a:pt x="476947" y="4650134"/>
                  <a:pt x="480089" y="4644224"/>
                </a:cubicBezTo>
                <a:cubicBezTo>
                  <a:pt x="486375" y="4631911"/>
                  <a:pt x="514372" y="4612211"/>
                  <a:pt x="524372" y="4599406"/>
                </a:cubicBezTo>
                <a:cubicBezTo>
                  <a:pt x="526086" y="4597190"/>
                  <a:pt x="519801" y="4595958"/>
                  <a:pt x="527514" y="4587832"/>
                </a:cubicBezTo>
                <a:cubicBezTo>
                  <a:pt x="534657" y="4580445"/>
                  <a:pt x="533514" y="4569856"/>
                  <a:pt x="548084" y="4558528"/>
                </a:cubicBezTo>
                <a:cubicBezTo>
                  <a:pt x="554655" y="4566408"/>
                  <a:pt x="566083" y="4556558"/>
                  <a:pt x="577511" y="4546216"/>
                </a:cubicBezTo>
                <a:cubicBezTo>
                  <a:pt x="585225" y="4516419"/>
                  <a:pt x="624650" y="4492533"/>
                  <a:pt x="634364" y="4455102"/>
                </a:cubicBezTo>
                <a:cubicBezTo>
                  <a:pt x="654934" y="4467169"/>
                  <a:pt x="643792" y="4448700"/>
                  <a:pt x="666933" y="4430970"/>
                </a:cubicBezTo>
                <a:cubicBezTo>
                  <a:pt x="668647" y="4416441"/>
                  <a:pt x="696931" y="4390831"/>
                  <a:pt x="679218" y="4384674"/>
                </a:cubicBezTo>
                <a:cubicBezTo>
                  <a:pt x="722358" y="4350445"/>
                  <a:pt x="719787" y="4346013"/>
                  <a:pt x="758927" y="4304396"/>
                </a:cubicBezTo>
                <a:cubicBezTo>
                  <a:pt x="765498" y="4327051"/>
                  <a:pt x="778639" y="4325574"/>
                  <a:pt x="799781" y="4297747"/>
                </a:cubicBezTo>
                <a:cubicBezTo>
                  <a:pt x="810352" y="4283957"/>
                  <a:pt x="793210" y="4292576"/>
                  <a:pt x="796924" y="4283218"/>
                </a:cubicBezTo>
                <a:cubicBezTo>
                  <a:pt x="802352" y="4270413"/>
                  <a:pt x="833207" y="4240863"/>
                  <a:pt x="806352" y="4248251"/>
                </a:cubicBezTo>
                <a:cubicBezTo>
                  <a:pt x="779497" y="4259824"/>
                  <a:pt x="782639" y="4269921"/>
                  <a:pt x="763498" y="4290852"/>
                </a:cubicBezTo>
                <a:cubicBezTo>
                  <a:pt x="766355" y="4292576"/>
                  <a:pt x="762926" y="4297009"/>
                  <a:pt x="758641" y="4301687"/>
                </a:cubicBezTo>
                <a:cubicBezTo>
                  <a:pt x="752927" y="4301195"/>
                  <a:pt x="756070" y="4296516"/>
                  <a:pt x="760641" y="4291591"/>
                </a:cubicBezTo>
                <a:cubicBezTo>
                  <a:pt x="752356" y="4286912"/>
                  <a:pt x="759784" y="4275831"/>
                  <a:pt x="747785" y="4272876"/>
                </a:cubicBezTo>
                <a:cubicBezTo>
                  <a:pt x="710073" y="4297009"/>
                  <a:pt x="684075" y="4329514"/>
                  <a:pt x="673504" y="4355616"/>
                </a:cubicBezTo>
                <a:cubicBezTo>
                  <a:pt x="657791" y="4366452"/>
                  <a:pt x="650077" y="4346505"/>
                  <a:pt x="632650" y="4362512"/>
                </a:cubicBezTo>
                <a:cubicBezTo>
                  <a:pt x="617794" y="4376055"/>
                  <a:pt x="605223" y="4405359"/>
                  <a:pt x="582082" y="4430477"/>
                </a:cubicBezTo>
                <a:cubicBezTo>
                  <a:pt x="563512" y="4450670"/>
                  <a:pt x="527514" y="4497211"/>
                  <a:pt x="508659" y="4487115"/>
                </a:cubicBezTo>
                <a:cubicBezTo>
                  <a:pt x="518372" y="4469385"/>
                  <a:pt x="540656" y="4454364"/>
                  <a:pt x="561798" y="4433925"/>
                </a:cubicBezTo>
                <a:cubicBezTo>
                  <a:pt x="571797" y="4423828"/>
                  <a:pt x="561798" y="4425798"/>
                  <a:pt x="564940" y="4422105"/>
                </a:cubicBezTo>
                <a:cubicBezTo>
                  <a:pt x="570369" y="4415456"/>
                  <a:pt x="596367" y="4405852"/>
                  <a:pt x="606080" y="4389353"/>
                </a:cubicBezTo>
                <a:cubicBezTo>
                  <a:pt x="596081" y="4383197"/>
                  <a:pt x="631221" y="4358079"/>
                  <a:pt x="615223" y="4354385"/>
                </a:cubicBezTo>
                <a:cubicBezTo>
                  <a:pt x="600366" y="4369899"/>
                  <a:pt x="588082" y="4375317"/>
                  <a:pt x="577225" y="4375563"/>
                </a:cubicBezTo>
                <a:cubicBezTo>
                  <a:pt x="610366" y="4335670"/>
                  <a:pt x="692931" y="4275338"/>
                  <a:pt x="680932" y="4254407"/>
                </a:cubicBezTo>
                <a:cubicBezTo>
                  <a:pt x="671504" y="4265242"/>
                  <a:pt x="664076" y="4269675"/>
                  <a:pt x="657505" y="4269428"/>
                </a:cubicBezTo>
                <a:cubicBezTo>
                  <a:pt x="688074" y="4245296"/>
                  <a:pt x="665790" y="4248004"/>
                  <a:pt x="648934" y="4252191"/>
                </a:cubicBezTo>
                <a:cubicBezTo>
                  <a:pt x="648077" y="4252437"/>
                  <a:pt x="631221" y="4258347"/>
                  <a:pt x="634078" y="4258593"/>
                </a:cubicBezTo>
                <a:cubicBezTo>
                  <a:pt x="629221" y="4258101"/>
                  <a:pt x="636935" y="4231259"/>
                  <a:pt x="616937" y="4250221"/>
                </a:cubicBezTo>
                <a:cubicBezTo>
                  <a:pt x="594938" y="4273122"/>
                  <a:pt x="617508" y="4281495"/>
                  <a:pt x="636935" y="4272876"/>
                </a:cubicBezTo>
                <a:cubicBezTo>
                  <a:pt x="601509" y="4298732"/>
                  <a:pt x="600081" y="4336163"/>
                  <a:pt x="565797" y="4344043"/>
                </a:cubicBezTo>
                <a:cubicBezTo>
                  <a:pt x="598938" y="4307844"/>
                  <a:pt x="600366" y="4284696"/>
                  <a:pt x="593224" y="4265242"/>
                </a:cubicBezTo>
                <a:cubicBezTo>
                  <a:pt x="605509" y="4248251"/>
                  <a:pt x="652363" y="4216238"/>
                  <a:pt x="640649" y="4209097"/>
                </a:cubicBezTo>
                <a:cubicBezTo>
                  <a:pt x="636078" y="4195799"/>
                  <a:pt x="620365" y="4218208"/>
                  <a:pt x="611223" y="4221409"/>
                </a:cubicBezTo>
                <a:cubicBezTo>
                  <a:pt x="603509" y="4224364"/>
                  <a:pt x="601224" y="4212790"/>
                  <a:pt x="590938" y="4225103"/>
                </a:cubicBezTo>
                <a:cubicBezTo>
                  <a:pt x="569797" y="4239632"/>
                  <a:pt x="548942" y="4252929"/>
                  <a:pt x="526086" y="4272876"/>
                </a:cubicBezTo>
                <a:cubicBezTo>
                  <a:pt x="524943" y="4272876"/>
                  <a:pt x="524372" y="4272383"/>
                  <a:pt x="523515" y="4272383"/>
                </a:cubicBezTo>
                <a:cubicBezTo>
                  <a:pt x="523229" y="4278540"/>
                  <a:pt x="516087" y="4279032"/>
                  <a:pt x="522086" y="4271891"/>
                </a:cubicBezTo>
                <a:cubicBezTo>
                  <a:pt x="511516" y="4268197"/>
                  <a:pt x="533228" y="4253176"/>
                  <a:pt x="541228" y="4240863"/>
                </a:cubicBezTo>
                <a:cubicBezTo>
                  <a:pt x="543799" y="4236677"/>
                  <a:pt x="533228" y="4238401"/>
                  <a:pt x="544085" y="4229043"/>
                </a:cubicBezTo>
                <a:cubicBezTo>
                  <a:pt x="548942" y="4225103"/>
                  <a:pt x="560655" y="4228304"/>
                  <a:pt x="564655" y="4225595"/>
                </a:cubicBezTo>
                <a:cubicBezTo>
                  <a:pt x="572654" y="4220178"/>
                  <a:pt x="642363" y="4152705"/>
                  <a:pt x="638649" y="4142855"/>
                </a:cubicBezTo>
                <a:cubicBezTo>
                  <a:pt x="603509" y="4185702"/>
                  <a:pt x="588939" y="4149996"/>
                  <a:pt x="556655" y="4182501"/>
                </a:cubicBezTo>
                <a:cubicBezTo>
                  <a:pt x="557512" y="4198015"/>
                  <a:pt x="524658" y="4254161"/>
                  <a:pt x="488374" y="4268197"/>
                </a:cubicBezTo>
                <a:cubicBezTo>
                  <a:pt x="496659" y="4249482"/>
                  <a:pt x="541513" y="4204172"/>
                  <a:pt x="500659" y="4221409"/>
                </a:cubicBezTo>
                <a:cubicBezTo>
                  <a:pt x="523229" y="4197276"/>
                  <a:pt x="525515" y="4181516"/>
                  <a:pt x="551227" y="4153936"/>
                </a:cubicBezTo>
                <a:cubicBezTo>
                  <a:pt x="570083" y="4133497"/>
                  <a:pt x="613508" y="4112073"/>
                  <a:pt x="613223" y="4091634"/>
                </a:cubicBezTo>
                <a:cubicBezTo>
                  <a:pt x="593796" y="4111827"/>
                  <a:pt x="587510" y="4109857"/>
                  <a:pt x="566083" y="4121677"/>
                </a:cubicBezTo>
                <a:cubicBezTo>
                  <a:pt x="550084" y="4130542"/>
                  <a:pt x="563798" y="4112073"/>
                  <a:pt x="545799" y="4125125"/>
                </a:cubicBezTo>
                <a:cubicBezTo>
                  <a:pt x="506373" y="4150242"/>
                  <a:pt x="519229" y="4157137"/>
                  <a:pt x="489517" y="4189889"/>
                </a:cubicBezTo>
                <a:cubicBezTo>
                  <a:pt x="478375" y="4182501"/>
                  <a:pt x="455234" y="4220424"/>
                  <a:pt x="439235" y="4231752"/>
                </a:cubicBezTo>
                <a:cubicBezTo>
                  <a:pt x="419522" y="4249236"/>
                  <a:pt x="406380" y="4241848"/>
                  <a:pt x="386382" y="4259086"/>
                </a:cubicBezTo>
                <a:cubicBezTo>
                  <a:pt x="367526" y="4273615"/>
                  <a:pt x="346384" y="4294792"/>
                  <a:pt x="330386" y="4298240"/>
                </a:cubicBezTo>
                <a:cubicBezTo>
                  <a:pt x="341242" y="4271398"/>
                  <a:pt x="403523" y="4222640"/>
                  <a:pt x="401809" y="4200970"/>
                </a:cubicBezTo>
                <a:cubicBezTo>
                  <a:pt x="361526" y="4217715"/>
                  <a:pt x="409237" y="4185456"/>
                  <a:pt x="402095" y="4175114"/>
                </a:cubicBezTo>
                <a:cubicBezTo>
                  <a:pt x="389524" y="4185210"/>
                  <a:pt x="361812" y="4205157"/>
                  <a:pt x="348956" y="4228550"/>
                </a:cubicBezTo>
                <a:cubicBezTo>
                  <a:pt x="346384" y="4232983"/>
                  <a:pt x="364955" y="4238154"/>
                  <a:pt x="342670" y="4251698"/>
                </a:cubicBezTo>
                <a:cubicBezTo>
                  <a:pt x="336100" y="4243818"/>
                  <a:pt x="324957" y="4253422"/>
                  <a:pt x="313530" y="4264011"/>
                </a:cubicBezTo>
                <a:cubicBezTo>
                  <a:pt x="308101" y="4259332"/>
                  <a:pt x="301245" y="4261302"/>
                  <a:pt x="292960" y="4267458"/>
                </a:cubicBezTo>
                <a:cubicBezTo>
                  <a:pt x="282960" y="4255884"/>
                  <a:pt x="284389" y="4246034"/>
                  <a:pt x="254962" y="4262533"/>
                </a:cubicBezTo>
                <a:cubicBezTo>
                  <a:pt x="238106" y="4277555"/>
                  <a:pt x="227250" y="4314739"/>
                  <a:pt x="201823" y="4315970"/>
                </a:cubicBezTo>
                <a:cubicBezTo>
                  <a:pt x="211251" y="4289867"/>
                  <a:pt x="255534" y="4258101"/>
                  <a:pt x="275818" y="4233229"/>
                </a:cubicBezTo>
                <a:cubicBezTo>
                  <a:pt x="277247" y="4231752"/>
                  <a:pt x="263819" y="4229535"/>
                  <a:pt x="264390" y="4227565"/>
                </a:cubicBezTo>
                <a:cubicBezTo>
                  <a:pt x="268390" y="4212790"/>
                  <a:pt x="300959" y="4202448"/>
                  <a:pt x="305816" y="4194814"/>
                </a:cubicBezTo>
                <a:cubicBezTo>
                  <a:pt x="303816" y="4177576"/>
                  <a:pt x="292103" y="4191120"/>
                  <a:pt x="291531" y="4175114"/>
                </a:cubicBezTo>
                <a:cubicBezTo>
                  <a:pt x="290960" y="4168711"/>
                  <a:pt x="307816" y="4161324"/>
                  <a:pt x="303245" y="4154428"/>
                </a:cubicBezTo>
                <a:cubicBezTo>
                  <a:pt x="301245" y="4151227"/>
                  <a:pt x="294102" y="4151966"/>
                  <a:pt x="291531" y="4149011"/>
                </a:cubicBezTo>
                <a:cubicBezTo>
                  <a:pt x="339242" y="4086217"/>
                  <a:pt x="386382" y="4017512"/>
                  <a:pt x="443520" y="3945607"/>
                </a:cubicBezTo>
                <a:cubicBezTo>
                  <a:pt x="456377" y="3929354"/>
                  <a:pt x="474090" y="3895125"/>
                  <a:pt x="496659" y="3892416"/>
                </a:cubicBezTo>
                <a:cubicBezTo>
                  <a:pt x="493803" y="3902513"/>
                  <a:pt x="443806" y="3958412"/>
                  <a:pt x="478375" y="3936003"/>
                </a:cubicBezTo>
                <a:cubicBezTo>
                  <a:pt x="487232" y="3913348"/>
                  <a:pt x="532086" y="3875425"/>
                  <a:pt x="532086" y="3856464"/>
                </a:cubicBezTo>
                <a:cubicBezTo>
                  <a:pt x="523800" y="3854740"/>
                  <a:pt x="510944" y="3870500"/>
                  <a:pt x="499516" y="3880596"/>
                </a:cubicBezTo>
                <a:cubicBezTo>
                  <a:pt x="494374" y="3875917"/>
                  <a:pt x="487517" y="3877641"/>
                  <a:pt x="479232" y="3884044"/>
                </a:cubicBezTo>
                <a:cubicBezTo>
                  <a:pt x="463233" y="3897588"/>
                  <a:pt x="469233" y="3902020"/>
                  <a:pt x="458376" y="3913594"/>
                </a:cubicBezTo>
                <a:cubicBezTo>
                  <a:pt x="445235" y="3925907"/>
                  <a:pt x="432093" y="3938219"/>
                  <a:pt x="437521" y="3942898"/>
                </a:cubicBezTo>
                <a:cubicBezTo>
                  <a:pt x="422665" y="3958166"/>
                  <a:pt x="410094" y="3963829"/>
                  <a:pt x="399238" y="3964076"/>
                </a:cubicBezTo>
                <a:cubicBezTo>
                  <a:pt x="386953" y="3976881"/>
                  <a:pt x="375240" y="3989932"/>
                  <a:pt x="366955" y="3988208"/>
                </a:cubicBezTo>
                <a:cubicBezTo>
                  <a:pt x="414094" y="3945853"/>
                  <a:pt x="405809" y="3926892"/>
                  <a:pt x="452948" y="3884536"/>
                </a:cubicBezTo>
                <a:cubicBezTo>
                  <a:pt x="446663" y="3878626"/>
                  <a:pt x="477232" y="3856956"/>
                  <a:pt x="467804" y="3852524"/>
                </a:cubicBezTo>
                <a:cubicBezTo>
                  <a:pt x="418665" y="3898326"/>
                  <a:pt x="385239" y="3946099"/>
                  <a:pt x="322672" y="4006677"/>
                </a:cubicBezTo>
                <a:cubicBezTo>
                  <a:pt x="306959" y="4021945"/>
                  <a:pt x="292388" y="4045585"/>
                  <a:pt x="272675" y="4048540"/>
                </a:cubicBezTo>
                <a:cubicBezTo>
                  <a:pt x="284103" y="4034996"/>
                  <a:pt x="258676" y="4036966"/>
                  <a:pt x="273247" y="4022191"/>
                </a:cubicBezTo>
                <a:cubicBezTo>
                  <a:pt x="282675" y="4011356"/>
                  <a:pt x="270104" y="4009879"/>
                  <a:pt x="264676" y="4005200"/>
                </a:cubicBezTo>
                <a:cubicBezTo>
                  <a:pt x="262676" y="4012095"/>
                  <a:pt x="236107" y="4053711"/>
                  <a:pt x="220393" y="4049771"/>
                </a:cubicBezTo>
                <a:cubicBezTo>
                  <a:pt x="224679" y="4029825"/>
                  <a:pt x="260105" y="4001014"/>
                  <a:pt x="279818" y="3972941"/>
                </a:cubicBezTo>
                <a:cubicBezTo>
                  <a:pt x="282389" y="3969001"/>
                  <a:pt x="284103" y="3951763"/>
                  <a:pt x="285817" y="3949547"/>
                </a:cubicBezTo>
                <a:cubicBezTo>
                  <a:pt x="298388" y="3934525"/>
                  <a:pt x="306673" y="3936988"/>
                  <a:pt x="318101" y="3925907"/>
                </a:cubicBezTo>
                <a:cubicBezTo>
                  <a:pt x="316101" y="3912855"/>
                  <a:pt x="338671" y="3889708"/>
                  <a:pt x="345242" y="3872962"/>
                </a:cubicBezTo>
                <a:cubicBezTo>
                  <a:pt x="371811" y="3882566"/>
                  <a:pt x="300102" y="3933540"/>
                  <a:pt x="326672" y="3942898"/>
                </a:cubicBezTo>
                <a:cubicBezTo>
                  <a:pt x="355527" y="3906453"/>
                  <a:pt x="392953" y="3890446"/>
                  <a:pt x="397809" y="3871731"/>
                </a:cubicBezTo>
                <a:cubicBezTo>
                  <a:pt x="388381" y="3865575"/>
                  <a:pt x="374668" y="3876902"/>
                  <a:pt x="365526" y="3869761"/>
                </a:cubicBezTo>
                <a:cubicBezTo>
                  <a:pt x="418665" y="3804258"/>
                  <a:pt x="464376" y="3741956"/>
                  <a:pt x="528657" y="3671775"/>
                </a:cubicBezTo>
                <a:cubicBezTo>
                  <a:pt x="546370" y="3675715"/>
                  <a:pt x="509516" y="3714869"/>
                  <a:pt x="492945" y="3733338"/>
                </a:cubicBezTo>
                <a:cubicBezTo>
                  <a:pt x="476661" y="3751560"/>
                  <a:pt x="456377" y="3768552"/>
                  <a:pt x="439806" y="3786774"/>
                </a:cubicBezTo>
                <a:cubicBezTo>
                  <a:pt x="449234" y="3794901"/>
                  <a:pt x="401809" y="3826667"/>
                  <a:pt x="421522" y="3830607"/>
                </a:cubicBezTo>
                <a:cubicBezTo>
                  <a:pt x="486375" y="3749836"/>
                  <a:pt x="558084" y="3666111"/>
                  <a:pt x="623508" y="3585340"/>
                </a:cubicBezTo>
                <a:cubicBezTo>
                  <a:pt x="618079" y="3582385"/>
                  <a:pt x="629793" y="3572289"/>
                  <a:pt x="635221" y="3564901"/>
                </a:cubicBezTo>
                <a:cubicBezTo>
                  <a:pt x="620936" y="3560469"/>
                  <a:pt x="624079" y="3548895"/>
                  <a:pt x="644363" y="3529933"/>
                </a:cubicBezTo>
                <a:cubicBezTo>
                  <a:pt x="667505" y="3500629"/>
                  <a:pt x="677504" y="3520330"/>
                  <a:pt x="700645" y="3490779"/>
                </a:cubicBezTo>
                <a:cubicBezTo>
                  <a:pt x="719787" y="3462214"/>
                  <a:pt x="744928" y="3430694"/>
                  <a:pt x="777497" y="3396465"/>
                </a:cubicBezTo>
                <a:cubicBezTo>
                  <a:pt x="773211" y="3389570"/>
                  <a:pt x="784068" y="3376518"/>
                  <a:pt x="778068" y="3370362"/>
                </a:cubicBezTo>
                <a:cubicBezTo>
                  <a:pt x="772926" y="3364698"/>
                  <a:pt x="789782" y="3349923"/>
                  <a:pt x="795781" y="3352632"/>
                </a:cubicBezTo>
                <a:cubicBezTo>
                  <a:pt x="787210" y="3361251"/>
                  <a:pt x="795781" y="3362975"/>
                  <a:pt x="798352" y="3366915"/>
                </a:cubicBezTo>
                <a:cubicBezTo>
                  <a:pt x="865205" y="3318157"/>
                  <a:pt x="889774" y="3279741"/>
                  <a:pt x="925772" y="3230737"/>
                </a:cubicBezTo>
                <a:cubicBezTo>
                  <a:pt x="963483" y="3179517"/>
                  <a:pt x="1000624" y="3135930"/>
                  <a:pt x="1044621" y="3077322"/>
                </a:cubicBezTo>
                <a:cubicBezTo>
                  <a:pt x="1057191" y="3069935"/>
                  <a:pt x="1066905" y="3074367"/>
                  <a:pt x="1082904" y="3056145"/>
                </a:cubicBezTo>
                <a:cubicBezTo>
                  <a:pt x="1100045" y="3033736"/>
                  <a:pt x="1109473" y="3010342"/>
                  <a:pt x="1133186" y="2988179"/>
                </a:cubicBezTo>
                <a:cubicBezTo>
                  <a:pt x="1141757" y="2980299"/>
                  <a:pt x="1153756" y="2978329"/>
                  <a:pt x="1165469" y="2964293"/>
                </a:cubicBezTo>
                <a:cubicBezTo>
                  <a:pt x="1166041" y="2963800"/>
                  <a:pt x="1162041" y="2959860"/>
                  <a:pt x="1168612" y="2952719"/>
                </a:cubicBezTo>
                <a:cubicBezTo>
                  <a:pt x="1174326" y="2946809"/>
                  <a:pt x="1180897" y="2934004"/>
                  <a:pt x="1189468" y="2923415"/>
                </a:cubicBezTo>
                <a:cubicBezTo>
                  <a:pt x="1203467" y="2906423"/>
                  <a:pt x="1224894" y="2881059"/>
                  <a:pt x="1245749" y="2858158"/>
                </a:cubicBezTo>
                <a:cubicBezTo>
                  <a:pt x="1255463" y="2847569"/>
                  <a:pt x="1256320" y="2855695"/>
                  <a:pt x="1260605" y="2852002"/>
                </a:cubicBezTo>
                <a:cubicBezTo>
                  <a:pt x="1266890" y="2846830"/>
                  <a:pt x="1272033" y="2829593"/>
                  <a:pt x="1298888" y="2804968"/>
                </a:cubicBezTo>
                <a:cubicBezTo>
                  <a:pt x="1312602" y="2792409"/>
                  <a:pt x="1336314" y="2783544"/>
                  <a:pt x="1349170" y="2763105"/>
                </a:cubicBezTo>
                <a:cubicBezTo>
                  <a:pt x="1359741" y="2733801"/>
                  <a:pt x="1397738" y="2685289"/>
                  <a:pt x="1435164" y="2659679"/>
                </a:cubicBezTo>
                <a:cubicBezTo>
                  <a:pt x="1428879" y="2637762"/>
                  <a:pt x="1474019" y="2611168"/>
                  <a:pt x="1512302" y="2565118"/>
                </a:cubicBezTo>
                <a:cubicBezTo>
                  <a:pt x="1519730" y="2556253"/>
                  <a:pt x="1520873" y="2549112"/>
                  <a:pt x="1533157" y="2535814"/>
                </a:cubicBezTo>
                <a:cubicBezTo>
                  <a:pt x="1550013" y="2517345"/>
                  <a:pt x="1635436" y="2444947"/>
                  <a:pt x="1639721" y="2428941"/>
                </a:cubicBezTo>
                <a:cubicBezTo>
                  <a:pt x="1645149" y="2407517"/>
                  <a:pt x="1648863" y="2424262"/>
                  <a:pt x="1675147" y="2393234"/>
                </a:cubicBezTo>
                <a:cubicBezTo>
                  <a:pt x="1675719" y="2392495"/>
                  <a:pt x="1671433" y="2388555"/>
                  <a:pt x="1678004" y="2381661"/>
                </a:cubicBezTo>
                <a:cubicBezTo>
                  <a:pt x="1698003" y="2360483"/>
                  <a:pt x="1729715" y="2352110"/>
                  <a:pt x="1716859" y="2334380"/>
                </a:cubicBezTo>
                <a:cubicBezTo>
                  <a:pt x="1681432" y="2355312"/>
                  <a:pt x="1634864" y="2392742"/>
                  <a:pt x="1613437" y="2429680"/>
                </a:cubicBezTo>
                <a:cubicBezTo>
                  <a:pt x="1553156" y="2456275"/>
                  <a:pt x="1524586" y="2518823"/>
                  <a:pt x="1486018" y="2565857"/>
                </a:cubicBezTo>
                <a:cubicBezTo>
                  <a:pt x="1451735" y="2570043"/>
                  <a:pt x="1512873" y="2533844"/>
                  <a:pt x="1495446" y="2530889"/>
                </a:cubicBezTo>
                <a:cubicBezTo>
                  <a:pt x="1468591" y="2557485"/>
                  <a:pt x="1442307" y="2584326"/>
                  <a:pt x="1415451" y="2610921"/>
                </a:cubicBezTo>
                <a:cubicBezTo>
                  <a:pt x="1426308" y="2606981"/>
                  <a:pt x="1445164" y="2604765"/>
                  <a:pt x="1432879" y="2619294"/>
                </a:cubicBezTo>
                <a:cubicBezTo>
                  <a:pt x="1416023" y="2617077"/>
                  <a:pt x="1386882" y="2662141"/>
                  <a:pt x="1364884" y="2678887"/>
                </a:cubicBezTo>
                <a:cubicBezTo>
                  <a:pt x="1352313" y="2669036"/>
                  <a:pt x="1331457" y="2690461"/>
                  <a:pt x="1312030" y="2706221"/>
                </a:cubicBezTo>
                <a:cubicBezTo>
                  <a:pt x="1280889" y="2743158"/>
                  <a:pt x="1261177" y="2775417"/>
                  <a:pt x="1218037" y="2817526"/>
                </a:cubicBezTo>
                <a:cubicBezTo>
                  <a:pt x="1222037" y="2826638"/>
                  <a:pt x="1153470" y="2890417"/>
                  <a:pt x="1162041" y="2895835"/>
                </a:cubicBezTo>
                <a:cubicBezTo>
                  <a:pt x="1169755" y="2900267"/>
                  <a:pt x="1192610" y="2868008"/>
                  <a:pt x="1200324" y="2874411"/>
                </a:cubicBezTo>
                <a:cubicBezTo>
                  <a:pt x="1136614" y="2932280"/>
                  <a:pt x="1109187" y="2974881"/>
                  <a:pt x="1055477" y="3028564"/>
                </a:cubicBezTo>
                <a:cubicBezTo>
                  <a:pt x="1053477" y="3027579"/>
                  <a:pt x="1051477" y="3026594"/>
                  <a:pt x="1049477" y="3025609"/>
                </a:cubicBezTo>
                <a:cubicBezTo>
                  <a:pt x="1106902" y="2954935"/>
                  <a:pt x="1132329" y="2897805"/>
                  <a:pt x="1215751" y="2816295"/>
                </a:cubicBezTo>
                <a:cubicBezTo>
                  <a:pt x="1216608" y="2816049"/>
                  <a:pt x="1217180" y="2816541"/>
                  <a:pt x="1217751" y="2817034"/>
                </a:cubicBezTo>
                <a:cubicBezTo>
                  <a:pt x="1218894" y="2808169"/>
                  <a:pt x="1230893" y="2794871"/>
                  <a:pt x="1217751" y="2792409"/>
                </a:cubicBezTo>
                <a:cubicBezTo>
                  <a:pt x="1197753" y="2810878"/>
                  <a:pt x="1186039" y="2825899"/>
                  <a:pt x="1164326" y="2845845"/>
                </a:cubicBezTo>
                <a:cubicBezTo>
                  <a:pt x="1146328" y="2862344"/>
                  <a:pt x="1133757" y="2868008"/>
                  <a:pt x="1123186" y="2878843"/>
                </a:cubicBezTo>
                <a:cubicBezTo>
                  <a:pt x="1125186" y="2876627"/>
                  <a:pt x="1124615" y="2885492"/>
                  <a:pt x="1120044" y="2890417"/>
                </a:cubicBezTo>
                <a:cubicBezTo>
                  <a:pt x="1083475" y="2929079"/>
                  <a:pt x="1007766" y="2996798"/>
                  <a:pt x="960341" y="3050481"/>
                </a:cubicBezTo>
                <a:cubicBezTo>
                  <a:pt x="949484" y="3062547"/>
                  <a:pt x="938628" y="3086187"/>
                  <a:pt x="904059" y="3115738"/>
                </a:cubicBezTo>
                <a:cubicBezTo>
                  <a:pt x="881204" y="3135191"/>
                  <a:pt x="888632" y="3125095"/>
                  <a:pt x="868347" y="3151444"/>
                </a:cubicBezTo>
                <a:cubicBezTo>
                  <a:pt x="856920" y="3166465"/>
                  <a:pt x="836635" y="3180748"/>
                  <a:pt x="824351" y="3195769"/>
                </a:cubicBezTo>
                <a:cubicBezTo>
                  <a:pt x="816922" y="3204635"/>
                  <a:pt x="815780" y="3212022"/>
                  <a:pt x="803495" y="3225320"/>
                </a:cubicBezTo>
                <a:cubicBezTo>
                  <a:pt x="767783" y="3263981"/>
                  <a:pt x="724929" y="3297718"/>
                  <a:pt x="711501" y="3326037"/>
                </a:cubicBezTo>
                <a:cubicBezTo>
                  <a:pt x="708644" y="3331947"/>
                  <a:pt x="718358" y="3327022"/>
                  <a:pt x="708644" y="3337364"/>
                </a:cubicBezTo>
                <a:cubicBezTo>
                  <a:pt x="704359" y="3341797"/>
                  <a:pt x="670933" y="3372825"/>
                  <a:pt x="655220" y="3391047"/>
                </a:cubicBezTo>
                <a:cubicBezTo>
                  <a:pt x="634364" y="3415673"/>
                  <a:pt x="617794" y="3441529"/>
                  <a:pt x="595795" y="3467632"/>
                </a:cubicBezTo>
                <a:cubicBezTo>
                  <a:pt x="568654" y="3500137"/>
                  <a:pt x="538942" y="3525008"/>
                  <a:pt x="504088" y="3568349"/>
                </a:cubicBezTo>
                <a:cubicBezTo>
                  <a:pt x="502659" y="3570073"/>
                  <a:pt x="508087" y="3572289"/>
                  <a:pt x="500659" y="3579923"/>
                </a:cubicBezTo>
                <a:cubicBezTo>
                  <a:pt x="480946" y="3600854"/>
                  <a:pt x="475518" y="3607010"/>
                  <a:pt x="462376" y="3627203"/>
                </a:cubicBezTo>
                <a:cubicBezTo>
                  <a:pt x="454091" y="3639762"/>
                  <a:pt x="448663" y="3647396"/>
                  <a:pt x="432664" y="3665372"/>
                </a:cubicBezTo>
                <a:cubicBezTo>
                  <a:pt x="430378" y="3668327"/>
                  <a:pt x="415237" y="3681378"/>
                  <a:pt x="414951" y="3683348"/>
                </a:cubicBezTo>
                <a:cubicBezTo>
                  <a:pt x="414665" y="3683841"/>
                  <a:pt x="420951" y="3685565"/>
                  <a:pt x="420665" y="3686057"/>
                </a:cubicBezTo>
                <a:cubicBezTo>
                  <a:pt x="407523" y="3700340"/>
                  <a:pt x="388381" y="3721025"/>
                  <a:pt x="379239" y="3718809"/>
                </a:cubicBezTo>
                <a:cubicBezTo>
                  <a:pt x="452663" y="3626710"/>
                  <a:pt x="520086" y="3533627"/>
                  <a:pt x="596081" y="3441529"/>
                </a:cubicBezTo>
                <a:cubicBezTo>
                  <a:pt x="601224" y="3435619"/>
                  <a:pt x="611223" y="3434388"/>
                  <a:pt x="618936" y="3427246"/>
                </a:cubicBezTo>
                <a:cubicBezTo>
                  <a:pt x="616080" y="3429216"/>
                  <a:pt x="621222" y="3416904"/>
                  <a:pt x="622936" y="3414934"/>
                </a:cubicBezTo>
                <a:cubicBezTo>
                  <a:pt x="635507" y="3398681"/>
                  <a:pt x="647506" y="3385876"/>
                  <a:pt x="670361" y="3358788"/>
                </a:cubicBezTo>
                <a:cubicBezTo>
                  <a:pt x="668933" y="3360758"/>
                  <a:pt x="664648" y="3350169"/>
                  <a:pt x="673218" y="3347214"/>
                </a:cubicBezTo>
                <a:cubicBezTo>
                  <a:pt x="698645" y="3338596"/>
                  <a:pt x="701788" y="3313478"/>
                  <a:pt x="729786" y="3282204"/>
                </a:cubicBezTo>
                <a:cubicBezTo>
                  <a:pt x="735785" y="3275309"/>
                  <a:pt x="756927" y="3264228"/>
                  <a:pt x="770926" y="3249206"/>
                </a:cubicBezTo>
                <a:cubicBezTo>
                  <a:pt x="807780" y="3210545"/>
                  <a:pt x="831779" y="3163510"/>
                  <a:pt x="892346" y="3110320"/>
                </a:cubicBezTo>
                <a:cubicBezTo>
                  <a:pt x="925772" y="3081262"/>
                  <a:pt x="908630" y="3097269"/>
                  <a:pt x="945770" y="3056883"/>
                </a:cubicBezTo>
                <a:cubicBezTo>
                  <a:pt x="968340" y="3032012"/>
                  <a:pt x="1000052" y="3003939"/>
                  <a:pt x="1016623" y="2985717"/>
                </a:cubicBezTo>
                <a:cubicBezTo>
                  <a:pt x="1028336" y="2972665"/>
                  <a:pt x="1027193" y="2960353"/>
                  <a:pt x="1040621" y="2944592"/>
                </a:cubicBezTo>
                <a:cubicBezTo>
                  <a:pt x="1038050" y="2947547"/>
                  <a:pt x="1050620" y="2944100"/>
                  <a:pt x="1055191" y="2938436"/>
                </a:cubicBezTo>
                <a:cubicBezTo>
                  <a:pt x="1057191" y="2936220"/>
                  <a:pt x="1048335" y="2935235"/>
                  <a:pt x="1058048" y="2926616"/>
                </a:cubicBezTo>
                <a:cubicBezTo>
                  <a:pt x="1059191" y="2925877"/>
                  <a:pt x="1065762" y="2927355"/>
                  <a:pt x="1073190" y="2920460"/>
                </a:cubicBezTo>
                <a:cubicBezTo>
                  <a:pt x="1089189" y="2904946"/>
                  <a:pt x="1086046" y="2899036"/>
                  <a:pt x="1102331" y="2882291"/>
                </a:cubicBezTo>
                <a:cubicBezTo>
                  <a:pt x="1107759" y="2876873"/>
                  <a:pt x="1124043" y="2867762"/>
                  <a:pt x="1134900" y="2858158"/>
                </a:cubicBezTo>
                <a:cubicBezTo>
                  <a:pt x="1189182" y="2811124"/>
                  <a:pt x="1207466" y="2767045"/>
                  <a:pt x="1271176" y="2713116"/>
                </a:cubicBezTo>
                <a:cubicBezTo>
                  <a:pt x="1280889" y="2704990"/>
                  <a:pt x="1290032" y="2702281"/>
                  <a:pt x="1303745" y="2688983"/>
                </a:cubicBezTo>
                <a:cubicBezTo>
                  <a:pt x="1334600" y="2658448"/>
                  <a:pt x="1373740" y="2622741"/>
                  <a:pt x="1401167" y="2591221"/>
                </a:cubicBezTo>
                <a:cubicBezTo>
                  <a:pt x="1409737" y="2581125"/>
                  <a:pt x="1414880" y="2569797"/>
                  <a:pt x="1430879" y="2552806"/>
                </a:cubicBezTo>
                <a:cubicBezTo>
                  <a:pt x="1444307" y="2538769"/>
                  <a:pt x="1468019" y="2524240"/>
                  <a:pt x="1481161" y="2510943"/>
                </a:cubicBezTo>
                <a:cubicBezTo>
                  <a:pt x="1486875" y="2505033"/>
                  <a:pt x="1492303" y="2492720"/>
                  <a:pt x="1502017" y="2481639"/>
                </a:cubicBezTo>
                <a:cubicBezTo>
                  <a:pt x="1513730" y="2467849"/>
                  <a:pt x="1532015" y="2449872"/>
                  <a:pt x="1546014" y="2437067"/>
                </a:cubicBezTo>
                <a:cubicBezTo>
                  <a:pt x="1562584" y="2422292"/>
                  <a:pt x="1571726" y="2420815"/>
                  <a:pt x="1587439" y="2404316"/>
                </a:cubicBezTo>
                <a:cubicBezTo>
                  <a:pt x="1586011" y="2405547"/>
                  <a:pt x="1585154" y="2397913"/>
                  <a:pt x="1590296" y="2392495"/>
                </a:cubicBezTo>
                <a:cubicBezTo>
                  <a:pt x="1601724" y="2380429"/>
                  <a:pt x="1614866" y="2369102"/>
                  <a:pt x="1626008" y="2357035"/>
                </a:cubicBezTo>
                <a:cubicBezTo>
                  <a:pt x="1632865" y="2349401"/>
                  <a:pt x="1628579" y="2345461"/>
                  <a:pt x="1638007" y="2336350"/>
                </a:cubicBezTo>
                <a:cubicBezTo>
                  <a:pt x="1636864" y="2337581"/>
                  <a:pt x="1646863" y="2335612"/>
                  <a:pt x="1652577" y="2330194"/>
                </a:cubicBezTo>
                <a:cubicBezTo>
                  <a:pt x="1662577" y="2320836"/>
                  <a:pt x="1676576" y="2294241"/>
                  <a:pt x="1709145" y="2265430"/>
                </a:cubicBezTo>
                <a:cubicBezTo>
                  <a:pt x="1723144" y="2252871"/>
                  <a:pt x="1730572" y="2251639"/>
                  <a:pt x="1741143" y="2241297"/>
                </a:cubicBezTo>
                <a:cubicBezTo>
                  <a:pt x="1748571" y="2234156"/>
                  <a:pt x="1749428" y="2224305"/>
                  <a:pt x="1762284" y="2211993"/>
                </a:cubicBezTo>
                <a:cubicBezTo>
                  <a:pt x="1768855" y="2205590"/>
                  <a:pt x="1782568" y="2198449"/>
                  <a:pt x="1794567" y="2187860"/>
                </a:cubicBezTo>
                <a:cubicBezTo>
                  <a:pt x="1819708" y="2165944"/>
                  <a:pt x="1839993" y="2140087"/>
                  <a:pt x="1865705" y="2116694"/>
                </a:cubicBezTo>
                <a:cubicBezTo>
                  <a:pt x="1883132" y="2100194"/>
                  <a:pt x="1890846" y="2119648"/>
                  <a:pt x="1909702" y="2098225"/>
                </a:cubicBezTo>
                <a:cubicBezTo>
                  <a:pt x="1949413" y="2051929"/>
                  <a:pt x="1985982" y="2026811"/>
                  <a:pt x="2021694" y="1994060"/>
                </a:cubicBezTo>
                <a:cubicBezTo>
                  <a:pt x="2029122" y="1987411"/>
                  <a:pt x="2023694" y="1981501"/>
                  <a:pt x="2033693" y="1973621"/>
                </a:cubicBezTo>
                <a:cubicBezTo>
                  <a:pt x="2035979" y="1971651"/>
                  <a:pt x="2040264" y="1974852"/>
                  <a:pt x="2048263" y="1967218"/>
                </a:cubicBezTo>
                <a:cubicBezTo>
                  <a:pt x="2069976" y="1947026"/>
                  <a:pt x="2099974" y="1918214"/>
                  <a:pt x="2128258" y="1887187"/>
                </a:cubicBezTo>
                <a:cubicBezTo>
                  <a:pt x="2140257" y="1874381"/>
                  <a:pt x="2155113" y="1862808"/>
                  <a:pt x="2149114" y="1857882"/>
                </a:cubicBezTo>
                <a:cubicBezTo>
                  <a:pt x="2142543" y="1852711"/>
                  <a:pt x="2090261" y="1905902"/>
                  <a:pt x="2113973" y="1867486"/>
                </a:cubicBezTo>
                <a:cubicBezTo>
                  <a:pt x="2134829" y="1865270"/>
                  <a:pt x="2144828" y="1841876"/>
                  <a:pt x="2164255" y="1825623"/>
                </a:cubicBezTo>
                <a:cubicBezTo>
                  <a:pt x="2179397" y="1813065"/>
                  <a:pt x="2223965" y="1780559"/>
                  <a:pt x="2258534" y="1739435"/>
                </a:cubicBezTo>
                <a:cubicBezTo>
                  <a:pt x="2265962" y="1744114"/>
                  <a:pt x="2273676" y="1748547"/>
                  <a:pt x="2284818" y="1738697"/>
                </a:cubicBezTo>
                <a:cubicBezTo>
                  <a:pt x="2300531" y="1724660"/>
                  <a:pt x="2313388" y="1708161"/>
                  <a:pt x="2329101" y="1694125"/>
                </a:cubicBezTo>
                <a:cubicBezTo>
                  <a:pt x="2342814" y="1682305"/>
                  <a:pt x="2351956" y="1680089"/>
                  <a:pt x="2361670" y="1670239"/>
                </a:cubicBezTo>
                <a:cubicBezTo>
                  <a:pt x="2359956" y="1671962"/>
                  <a:pt x="2359956" y="1663836"/>
                  <a:pt x="2364812" y="1658665"/>
                </a:cubicBezTo>
                <a:cubicBezTo>
                  <a:pt x="2389954" y="1632070"/>
                  <a:pt x="2406524" y="1623451"/>
                  <a:pt x="2432808" y="1599072"/>
                </a:cubicBezTo>
                <a:cubicBezTo>
                  <a:pt x="2460520" y="1572969"/>
                  <a:pt x="2484804" y="1544896"/>
                  <a:pt x="2512516" y="1518794"/>
                </a:cubicBezTo>
                <a:cubicBezTo>
                  <a:pt x="2520230" y="1511652"/>
                  <a:pt x="2532229" y="1506727"/>
                  <a:pt x="2544800" y="1494907"/>
                </a:cubicBezTo>
                <a:cubicBezTo>
                  <a:pt x="2571941" y="1470036"/>
                  <a:pt x="2598796" y="1437530"/>
                  <a:pt x="2624794" y="1414629"/>
                </a:cubicBezTo>
                <a:cubicBezTo>
                  <a:pt x="2638793" y="1402316"/>
                  <a:pt x="2647078" y="1401085"/>
                  <a:pt x="2657078" y="1390743"/>
                </a:cubicBezTo>
                <a:cubicBezTo>
                  <a:pt x="2665648" y="1382124"/>
                  <a:pt x="2669648" y="1368334"/>
                  <a:pt x="2686790" y="1352327"/>
                </a:cubicBezTo>
                <a:cubicBezTo>
                  <a:pt x="2694503" y="1344940"/>
                  <a:pt x="2706217" y="1340507"/>
                  <a:pt x="2719073" y="1328441"/>
                </a:cubicBezTo>
                <a:cubicBezTo>
                  <a:pt x="2735643" y="1312927"/>
                  <a:pt x="2731358" y="1306524"/>
                  <a:pt x="2748785" y="1290026"/>
                </a:cubicBezTo>
                <a:cubicBezTo>
                  <a:pt x="2747928" y="1291011"/>
                  <a:pt x="2757642" y="1289533"/>
                  <a:pt x="2763641" y="1284115"/>
                </a:cubicBezTo>
                <a:cubicBezTo>
                  <a:pt x="2794782" y="1254073"/>
                  <a:pt x="2849635" y="1212210"/>
                  <a:pt x="2890490" y="1173795"/>
                </a:cubicBezTo>
                <a:cubicBezTo>
                  <a:pt x="2899917" y="1164929"/>
                  <a:pt x="2915345" y="1135379"/>
                  <a:pt x="2946771" y="1108538"/>
                </a:cubicBezTo>
                <a:cubicBezTo>
                  <a:pt x="2991911" y="1070615"/>
                  <a:pt x="3077333" y="1000679"/>
                  <a:pt x="3141614" y="938870"/>
                </a:cubicBezTo>
                <a:cubicBezTo>
                  <a:pt x="3155899" y="942071"/>
                  <a:pt x="3177040" y="920647"/>
                  <a:pt x="3194468" y="911536"/>
                </a:cubicBezTo>
                <a:cubicBezTo>
                  <a:pt x="3210752" y="895776"/>
                  <a:pt x="3206467" y="889620"/>
                  <a:pt x="3224180" y="873121"/>
                </a:cubicBezTo>
                <a:cubicBezTo>
                  <a:pt x="3227608" y="869919"/>
                  <a:pt x="3244178" y="868688"/>
                  <a:pt x="3253606" y="860808"/>
                </a:cubicBezTo>
                <a:cubicBezTo>
                  <a:pt x="3252464" y="861793"/>
                  <a:pt x="3257892" y="846279"/>
                  <a:pt x="3265605" y="840123"/>
                </a:cubicBezTo>
                <a:cubicBezTo>
                  <a:pt x="3273319" y="833967"/>
                  <a:pt x="3275033" y="831504"/>
                  <a:pt x="3280176" y="834213"/>
                </a:cubicBezTo>
                <a:cubicBezTo>
                  <a:pt x="3268748" y="844063"/>
                  <a:pt x="3265605" y="850466"/>
                  <a:pt x="3267891" y="854652"/>
                </a:cubicBezTo>
                <a:cubicBezTo>
                  <a:pt x="3275890" y="868442"/>
                  <a:pt x="3301889" y="832735"/>
                  <a:pt x="3309031" y="848003"/>
                </a:cubicBezTo>
                <a:cubicBezTo>
                  <a:pt x="3273891" y="881986"/>
                  <a:pt x="3250464" y="871889"/>
                  <a:pt x="3217895" y="896515"/>
                </a:cubicBezTo>
                <a:cubicBezTo>
                  <a:pt x="3209324" y="934684"/>
                  <a:pt x="3245607" y="913752"/>
                  <a:pt x="3282176" y="900455"/>
                </a:cubicBezTo>
                <a:cubicBezTo>
                  <a:pt x="3287318" y="889620"/>
                  <a:pt x="3277890" y="884941"/>
                  <a:pt x="3297032" y="868442"/>
                </a:cubicBezTo>
                <a:cubicBezTo>
                  <a:pt x="3311602" y="870904"/>
                  <a:pt x="3313602" y="878785"/>
                  <a:pt x="3296746" y="894298"/>
                </a:cubicBezTo>
                <a:cubicBezTo>
                  <a:pt x="3305031" y="896022"/>
                  <a:pt x="3305031" y="901193"/>
                  <a:pt x="3299317" y="908827"/>
                </a:cubicBezTo>
                <a:cubicBezTo>
                  <a:pt x="3270462" y="919170"/>
                  <a:pt x="3243893" y="921386"/>
                  <a:pt x="3211324" y="945765"/>
                </a:cubicBezTo>
                <a:cubicBezTo>
                  <a:pt x="3244464" y="968174"/>
                  <a:pt x="3297603" y="915969"/>
                  <a:pt x="3346457" y="878538"/>
                </a:cubicBezTo>
                <a:cubicBezTo>
                  <a:pt x="3406738" y="878046"/>
                  <a:pt x="3452735" y="778806"/>
                  <a:pt x="3517302" y="749748"/>
                </a:cubicBezTo>
                <a:cubicBezTo>
                  <a:pt x="3451592" y="820177"/>
                  <a:pt x="3414738" y="847511"/>
                  <a:pt x="3401596" y="891590"/>
                </a:cubicBezTo>
                <a:cubicBezTo>
                  <a:pt x="3423023" y="877061"/>
                  <a:pt x="3443879" y="863517"/>
                  <a:pt x="3466734" y="843817"/>
                </a:cubicBezTo>
                <a:cubicBezTo>
                  <a:pt x="3468448" y="832243"/>
                  <a:pt x="3467020" y="829042"/>
                  <a:pt x="3481590" y="811558"/>
                </a:cubicBezTo>
                <a:cubicBezTo>
                  <a:pt x="3490161" y="800969"/>
                  <a:pt x="3506160" y="785455"/>
                  <a:pt x="3517016" y="775851"/>
                </a:cubicBezTo>
                <a:cubicBezTo>
                  <a:pt x="3545586" y="750733"/>
                  <a:pt x="3545014" y="757875"/>
                  <a:pt x="3555585" y="728571"/>
                </a:cubicBezTo>
                <a:cubicBezTo>
                  <a:pt x="3560727" y="733250"/>
                  <a:pt x="3567870" y="731526"/>
                  <a:pt x="3575869" y="725370"/>
                </a:cubicBezTo>
                <a:cubicBezTo>
                  <a:pt x="3584154" y="709117"/>
                  <a:pt x="3584154" y="702468"/>
                  <a:pt x="3599867" y="684246"/>
                </a:cubicBezTo>
                <a:cubicBezTo>
                  <a:pt x="3633008" y="645584"/>
                  <a:pt x="3691575" y="608400"/>
                  <a:pt x="3723859" y="585499"/>
                </a:cubicBezTo>
                <a:cubicBezTo>
                  <a:pt x="3746714" y="556441"/>
                  <a:pt x="3762142" y="555948"/>
                  <a:pt x="3782997" y="535017"/>
                </a:cubicBezTo>
                <a:cubicBezTo>
                  <a:pt x="3772712" y="530584"/>
                  <a:pt x="3774426" y="521227"/>
                  <a:pt x="3782997" y="508914"/>
                </a:cubicBezTo>
                <a:cubicBezTo>
                  <a:pt x="3801567" y="508422"/>
                  <a:pt x="3858421" y="469268"/>
                  <a:pt x="3842136" y="458186"/>
                </a:cubicBezTo>
                <a:cubicBezTo>
                  <a:pt x="3816995" y="494385"/>
                  <a:pt x="3804710" y="485520"/>
                  <a:pt x="3780426" y="494385"/>
                </a:cubicBezTo>
                <a:cubicBezTo>
                  <a:pt x="3771855" y="497586"/>
                  <a:pt x="3755856" y="519010"/>
                  <a:pt x="3751285" y="506698"/>
                </a:cubicBezTo>
                <a:cubicBezTo>
                  <a:pt x="3763570" y="467297"/>
                  <a:pt x="3801282" y="481334"/>
                  <a:pt x="3830422" y="452769"/>
                </a:cubicBezTo>
                <a:cubicBezTo>
                  <a:pt x="3842422" y="440948"/>
                  <a:pt x="3854135" y="428882"/>
                  <a:pt x="3866134" y="417062"/>
                </a:cubicBezTo>
                <a:cubicBezTo>
                  <a:pt x="3888990" y="424696"/>
                  <a:pt x="3860706" y="453754"/>
                  <a:pt x="3880133" y="462865"/>
                </a:cubicBezTo>
                <a:cubicBezTo>
                  <a:pt x="3882990" y="459910"/>
                  <a:pt x="3885847" y="457201"/>
                  <a:pt x="3888704" y="454246"/>
                </a:cubicBezTo>
                <a:cubicBezTo>
                  <a:pt x="3875562" y="444150"/>
                  <a:pt x="3928987" y="421741"/>
                  <a:pt x="3889847" y="454000"/>
                </a:cubicBezTo>
                <a:cubicBezTo>
                  <a:pt x="3915274" y="453015"/>
                  <a:pt x="3916416" y="422726"/>
                  <a:pt x="3918702" y="415585"/>
                </a:cubicBezTo>
                <a:cubicBezTo>
                  <a:pt x="3936415" y="413861"/>
                  <a:pt x="3977841" y="382094"/>
                  <a:pt x="3962985" y="371259"/>
                </a:cubicBezTo>
                <a:cubicBezTo>
                  <a:pt x="3948414" y="391206"/>
                  <a:pt x="3935272" y="386281"/>
                  <a:pt x="3924702" y="392437"/>
                </a:cubicBezTo>
                <a:cubicBezTo>
                  <a:pt x="3908417" y="402287"/>
                  <a:pt x="3896418" y="426666"/>
                  <a:pt x="3886704" y="413615"/>
                </a:cubicBezTo>
                <a:cubicBezTo>
                  <a:pt x="3877562" y="405242"/>
                  <a:pt x="3915559" y="391698"/>
                  <a:pt x="3927844" y="380863"/>
                </a:cubicBezTo>
                <a:cubicBezTo>
                  <a:pt x="3934701" y="374460"/>
                  <a:pt x="3940415" y="350082"/>
                  <a:pt x="3954699" y="354268"/>
                </a:cubicBezTo>
                <a:cubicBezTo>
                  <a:pt x="3946129" y="362887"/>
                  <a:pt x="3954699" y="364364"/>
                  <a:pt x="3957271" y="368550"/>
                </a:cubicBezTo>
                <a:cubicBezTo>
                  <a:pt x="3973555" y="347126"/>
                  <a:pt x="3980983" y="360917"/>
                  <a:pt x="3995554" y="347126"/>
                </a:cubicBezTo>
                <a:cubicBezTo>
                  <a:pt x="3990411" y="333829"/>
                  <a:pt x="4054121" y="291474"/>
                  <a:pt x="4045836" y="279407"/>
                </a:cubicBezTo>
                <a:cubicBezTo>
                  <a:pt x="4022695" y="284578"/>
                  <a:pt x="3988697" y="331366"/>
                  <a:pt x="3966413" y="333583"/>
                </a:cubicBezTo>
                <a:cubicBezTo>
                  <a:pt x="3998696" y="306249"/>
                  <a:pt x="4003553" y="290242"/>
                  <a:pt x="4022695" y="268572"/>
                </a:cubicBezTo>
                <a:cubicBezTo>
                  <a:pt x="4063263" y="260200"/>
                  <a:pt x="4054407" y="292951"/>
                  <a:pt x="4089547" y="286795"/>
                </a:cubicBezTo>
                <a:cubicBezTo>
                  <a:pt x="4050121" y="337769"/>
                  <a:pt x="4027266" y="324471"/>
                  <a:pt x="3988983" y="370520"/>
                </a:cubicBezTo>
                <a:cubicBezTo>
                  <a:pt x="4004982" y="372490"/>
                  <a:pt x="3998411" y="383818"/>
                  <a:pt x="4003267" y="390221"/>
                </a:cubicBezTo>
                <a:cubicBezTo>
                  <a:pt x="3980126" y="421248"/>
                  <a:pt x="3972127" y="393668"/>
                  <a:pt x="3950700" y="417801"/>
                </a:cubicBezTo>
                <a:cubicBezTo>
                  <a:pt x="3939272" y="452276"/>
                  <a:pt x="3912702" y="460895"/>
                  <a:pt x="3867563" y="509653"/>
                </a:cubicBezTo>
                <a:cubicBezTo>
                  <a:pt x="3880705" y="508668"/>
                  <a:pt x="3847278" y="550777"/>
                  <a:pt x="3876134" y="526644"/>
                </a:cubicBezTo>
                <a:cubicBezTo>
                  <a:pt x="3897275" y="505713"/>
                  <a:pt x="3892418" y="495863"/>
                  <a:pt x="3923559" y="470745"/>
                </a:cubicBezTo>
                <a:cubicBezTo>
                  <a:pt x="3945271" y="470991"/>
                  <a:pt x="3969555" y="460402"/>
                  <a:pt x="3996982" y="439717"/>
                </a:cubicBezTo>
                <a:cubicBezTo>
                  <a:pt x="3982697" y="434546"/>
                  <a:pt x="4010695" y="406719"/>
                  <a:pt x="4014981" y="395884"/>
                </a:cubicBezTo>
                <a:cubicBezTo>
                  <a:pt x="4022409" y="378154"/>
                  <a:pt x="4021266" y="375938"/>
                  <a:pt x="4024123" y="360917"/>
                </a:cubicBezTo>
                <a:cubicBezTo>
                  <a:pt x="4051835" y="349343"/>
                  <a:pt x="4039836" y="366827"/>
                  <a:pt x="4053264" y="374707"/>
                </a:cubicBezTo>
                <a:cubicBezTo>
                  <a:pt x="4075548" y="354760"/>
                  <a:pt x="4089833" y="361163"/>
                  <a:pt x="4070691" y="382833"/>
                </a:cubicBezTo>
                <a:cubicBezTo>
                  <a:pt x="4061263" y="377662"/>
                  <a:pt x="4048978" y="382341"/>
                  <a:pt x="4035551" y="392437"/>
                </a:cubicBezTo>
                <a:cubicBezTo>
                  <a:pt x="4043265" y="396131"/>
                  <a:pt x="4050978" y="399824"/>
                  <a:pt x="4058692" y="403272"/>
                </a:cubicBezTo>
                <a:cubicBezTo>
                  <a:pt x="4033265" y="440210"/>
                  <a:pt x="3980126" y="456709"/>
                  <a:pt x="3978698" y="483550"/>
                </a:cubicBezTo>
                <a:cubicBezTo>
                  <a:pt x="3994982" y="471730"/>
                  <a:pt x="4009838" y="465081"/>
                  <a:pt x="4025837" y="453507"/>
                </a:cubicBezTo>
                <a:cubicBezTo>
                  <a:pt x="4067263" y="423218"/>
                  <a:pt x="4091261" y="349589"/>
                  <a:pt x="4126116" y="369782"/>
                </a:cubicBezTo>
                <a:cubicBezTo>
                  <a:pt x="4142686" y="381848"/>
                  <a:pt x="4072405" y="401548"/>
                  <a:pt x="4087833" y="417062"/>
                </a:cubicBezTo>
                <a:cubicBezTo>
                  <a:pt x="4096118" y="417801"/>
                  <a:pt x="4109260" y="401302"/>
                  <a:pt x="4116974" y="404749"/>
                </a:cubicBezTo>
                <a:cubicBezTo>
                  <a:pt x="4076405" y="446120"/>
                  <a:pt x="4025837" y="491430"/>
                  <a:pt x="4022123" y="517040"/>
                </a:cubicBezTo>
                <a:cubicBezTo>
                  <a:pt x="4038122" y="497340"/>
                  <a:pt x="4049550" y="495370"/>
                  <a:pt x="4063263" y="484043"/>
                </a:cubicBezTo>
                <a:cubicBezTo>
                  <a:pt x="4108117" y="422233"/>
                  <a:pt x="4211538" y="335799"/>
                  <a:pt x="4211824" y="292459"/>
                </a:cubicBezTo>
                <a:cubicBezTo>
                  <a:pt x="4269534" y="237298"/>
                  <a:pt x="4316102" y="186570"/>
                  <a:pt x="4356957" y="138551"/>
                </a:cubicBezTo>
                <a:cubicBezTo>
                  <a:pt x="4364956" y="149386"/>
                  <a:pt x="4382098" y="125253"/>
                  <a:pt x="4392097" y="128701"/>
                </a:cubicBezTo>
                <a:cubicBezTo>
                  <a:pt x="4379812" y="140029"/>
                  <a:pt x="4369241" y="153326"/>
                  <a:pt x="4356671" y="164407"/>
                </a:cubicBezTo>
                <a:cubicBezTo>
                  <a:pt x="4342672" y="176966"/>
                  <a:pt x="4334387" y="178198"/>
                  <a:pt x="4324102" y="188540"/>
                </a:cubicBezTo>
                <a:cubicBezTo>
                  <a:pt x="4326387" y="186324"/>
                  <a:pt x="4325530" y="195189"/>
                  <a:pt x="4320959" y="199868"/>
                </a:cubicBezTo>
                <a:cubicBezTo>
                  <a:pt x="4295247" y="227448"/>
                  <a:pt x="4251536" y="267833"/>
                  <a:pt x="4229251" y="300831"/>
                </a:cubicBezTo>
                <a:cubicBezTo>
                  <a:pt x="4220109" y="314375"/>
                  <a:pt x="4210967" y="320039"/>
                  <a:pt x="4222966" y="323979"/>
                </a:cubicBezTo>
                <a:cubicBezTo>
                  <a:pt x="4259821" y="292459"/>
                  <a:pt x="4305817" y="224739"/>
                  <a:pt x="4329244" y="243208"/>
                </a:cubicBezTo>
                <a:cubicBezTo>
                  <a:pt x="4312960" y="268572"/>
                  <a:pt x="4275820" y="287534"/>
                  <a:pt x="4252393" y="311666"/>
                </a:cubicBezTo>
                <a:cubicBezTo>
                  <a:pt x="4256107" y="307972"/>
                  <a:pt x="4251250" y="321024"/>
                  <a:pt x="4249250" y="323486"/>
                </a:cubicBezTo>
                <a:cubicBezTo>
                  <a:pt x="4237537" y="338508"/>
                  <a:pt x="4216395" y="352790"/>
                  <a:pt x="4204967" y="367812"/>
                </a:cubicBezTo>
                <a:cubicBezTo>
                  <a:pt x="4203253" y="370274"/>
                  <a:pt x="4209824" y="371259"/>
                  <a:pt x="4202111" y="379386"/>
                </a:cubicBezTo>
                <a:cubicBezTo>
                  <a:pt x="4188968" y="393176"/>
                  <a:pt x="4167827" y="415831"/>
                  <a:pt x="4183826" y="423218"/>
                </a:cubicBezTo>
                <a:cubicBezTo>
                  <a:pt x="4203539" y="399086"/>
                  <a:pt x="4234965" y="343679"/>
                  <a:pt x="4266677" y="331613"/>
                </a:cubicBezTo>
                <a:cubicBezTo>
                  <a:pt x="4255535" y="341463"/>
                  <a:pt x="4252393" y="347865"/>
                  <a:pt x="4254964" y="352052"/>
                </a:cubicBezTo>
                <a:cubicBezTo>
                  <a:pt x="4263249" y="345403"/>
                  <a:pt x="4269534" y="346142"/>
                  <a:pt x="4278391" y="337030"/>
                </a:cubicBezTo>
                <a:cubicBezTo>
                  <a:pt x="4283819" y="326195"/>
                  <a:pt x="4274105" y="321516"/>
                  <a:pt x="4293247" y="304771"/>
                </a:cubicBezTo>
                <a:cubicBezTo>
                  <a:pt x="4301818" y="297630"/>
                  <a:pt x="4299246" y="295414"/>
                  <a:pt x="4296390" y="293197"/>
                </a:cubicBezTo>
                <a:cubicBezTo>
                  <a:pt x="4380098" y="233358"/>
                  <a:pt x="4394668" y="148894"/>
                  <a:pt x="4482662" y="106292"/>
                </a:cubicBezTo>
                <a:cubicBezTo>
                  <a:pt x="4488090" y="93733"/>
                  <a:pt x="4498947" y="78712"/>
                  <a:pt x="4521231" y="59012"/>
                </a:cubicBezTo>
                <a:cubicBezTo>
                  <a:pt x="4546943" y="56057"/>
                  <a:pt x="4507517" y="82898"/>
                  <a:pt x="4506375" y="91271"/>
                </a:cubicBezTo>
                <a:cubicBezTo>
                  <a:pt x="4504089" y="105553"/>
                  <a:pt x="4492090" y="108016"/>
                  <a:pt x="4458949" y="147416"/>
                </a:cubicBezTo>
                <a:cubicBezTo>
                  <a:pt x="4458092" y="148155"/>
                  <a:pt x="4462378" y="151849"/>
                  <a:pt x="4455521" y="158990"/>
                </a:cubicBezTo>
                <a:cubicBezTo>
                  <a:pt x="4452378" y="162438"/>
                  <a:pt x="4429809" y="183123"/>
                  <a:pt x="4429237" y="185585"/>
                </a:cubicBezTo>
                <a:cubicBezTo>
                  <a:pt x="4429237" y="186570"/>
                  <a:pt x="4435522" y="187801"/>
                  <a:pt x="4434951" y="188540"/>
                </a:cubicBezTo>
                <a:cubicBezTo>
                  <a:pt x="4409239" y="221046"/>
                  <a:pt x="4373527" y="245917"/>
                  <a:pt x="4351814" y="280146"/>
                </a:cubicBezTo>
                <a:cubicBezTo>
                  <a:pt x="4349243" y="284332"/>
                  <a:pt x="4359814" y="282362"/>
                  <a:pt x="4348957" y="291966"/>
                </a:cubicBezTo>
                <a:cubicBezTo>
                  <a:pt x="4343529" y="296891"/>
                  <a:pt x="4321531" y="294182"/>
                  <a:pt x="4310674" y="313144"/>
                </a:cubicBezTo>
                <a:cubicBezTo>
                  <a:pt x="4318674" y="337276"/>
                  <a:pt x="4216110" y="407951"/>
                  <a:pt x="4242108" y="424696"/>
                </a:cubicBezTo>
                <a:cubicBezTo>
                  <a:pt x="4303246" y="367565"/>
                  <a:pt x="4355528" y="308711"/>
                  <a:pt x="4396097" y="261677"/>
                </a:cubicBezTo>
                <a:cubicBezTo>
                  <a:pt x="4421523" y="232373"/>
                  <a:pt x="4437808" y="219568"/>
                  <a:pt x="4460949" y="187801"/>
                </a:cubicBezTo>
                <a:cubicBezTo>
                  <a:pt x="4462092" y="186324"/>
                  <a:pt x="4459235" y="182630"/>
                  <a:pt x="4464378" y="176228"/>
                </a:cubicBezTo>
                <a:cubicBezTo>
                  <a:pt x="4475234" y="162191"/>
                  <a:pt x="4498661" y="124761"/>
                  <a:pt x="4526373" y="113926"/>
                </a:cubicBezTo>
                <a:cubicBezTo>
                  <a:pt x="4508374" y="136089"/>
                  <a:pt x="4494661" y="156774"/>
                  <a:pt x="4475805" y="181645"/>
                </a:cubicBezTo>
                <a:cubicBezTo>
                  <a:pt x="4473520" y="184846"/>
                  <a:pt x="4458664" y="196913"/>
                  <a:pt x="4458092" y="199375"/>
                </a:cubicBezTo>
                <a:cubicBezTo>
                  <a:pt x="4456092" y="212919"/>
                  <a:pt x="4444379" y="215382"/>
                  <a:pt x="4419809" y="246656"/>
                </a:cubicBezTo>
                <a:cubicBezTo>
                  <a:pt x="4418095" y="248626"/>
                  <a:pt x="4423809" y="250350"/>
                  <a:pt x="4416381" y="258230"/>
                </a:cubicBezTo>
                <a:cubicBezTo>
                  <a:pt x="4414095" y="260446"/>
                  <a:pt x="4409239" y="264632"/>
                  <a:pt x="4407524" y="267095"/>
                </a:cubicBezTo>
                <a:cubicBezTo>
                  <a:pt x="4397239" y="282855"/>
                  <a:pt x="4352671" y="326195"/>
                  <a:pt x="4345243" y="355499"/>
                </a:cubicBezTo>
                <a:cubicBezTo>
                  <a:pt x="4359242" y="340478"/>
                  <a:pt x="4375527" y="325949"/>
                  <a:pt x="4389240" y="310927"/>
                </a:cubicBezTo>
                <a:cubicBezTo>
                  <a:pt x="4416667" y="281131"/>
                  <a:pt x="4410381" y="285071"/>
                  <a:pt x="4433808" y="266356"/>
                </a:cubicBezTo>
                <a:cubicBezTo>
                  <a:pt x="4454950" y="249611"/>
                  <a:pt x="4453521" y="240499"/>
                  <a:pt x="4463521" y="228187"/>
                </a:cubicBezTo>
                <a:cubicBezTo>
                  <a:pt x="4478662" y="209472"/>
                  <a:pt x="4486662" y="204054"/>
                  <a:pt x="4493233" y="189771"/>
                </a:cubicBezTo>
                <a:cubicBezTo>
                  <a:pt x="4494947" y="186078"/>
                  <a:pt x="4513517" y="163915"/>
                  <a:pt x="4514088" y="160221"/>
                </a:cubicBezTo>
                <a:cubicBezTo>
                  <a:pt x="4514088" y="159236"/>
                  <a:pt x="4507517" y="158990"/>
                  <a:pt x="4508089" y="157759"/>
                </a:cubicBezTo>
                <a:cubicBezTo>
                  <a:pt x="4518374" y="140521"/>
                  <a:pt x="4547800" y="123037"/>
                  <a:pt x="4532087" y="116635"/>
                </a:cubicBezTo>
                <a:cubicBezTo>
                  <a:pt x="4549800" y="98905"/>
                  <a:pt x="4567799" y="80928"/>
                  <a:pt x="4585512" y="62952"/>
                </a:cubicBezTo>
                <a:cubicBezTo>
                  <a:pt x="4607510" y="43498"/>
                  <a:pt x="4578369" y="45468"/>
                  <a:pt x="4594654" y="28230"/>
                </a:cubicBezTo>
                <a:cubicBezTo>
                  <a:pt x="4606368" y="24290"/>
                  <a:pt x="4619509" y="16164"/>
                  <a:pt x="4632937" y="6806"/>
                </a:cubicBezTo>
                <a:cubicBezTo>
                  <a:pt x="4632651" y="13947"/>
                  <a:pt x="4632937" y="20843"/>
                  <a:pt x="4641222" y="24290"/>
                </a:cubicBezTo>
                <a:cubicBezTo>
                  <a:pt x="4653221" y="11239"/>
                  <a:pt x="4665506" y="-1566"/>
                  <a:pt x="4673791" y="157"/>
                </a:cubicBezTo>
                <a:close/>
              </a:path>
            </a:pathLst>
          </a:custGeom>
          <a:noFill/>
          <a:ln>
            <a:noFill/>
          </a:ln>
        </p:spPr>
      </p:pic>
      <p:sp>
        <p:nvSpPr>
          <p:cNvPr id="353" name="Google Shape;353;p1"/>
          <p:cNvSpPr txBox="1"/>
          <p:nvPr/>
        </p:nvSpPr>
        <p:spPr>
          <a:xfrm>
            <a:off x="236272" y="3979298"/>
            <a:ext cx="12111248"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5400" b="1" i="0" u="none" strike="noStrike" cap="none">
                <a:solidFill>
                  <a:srgbClr val="FFFFFF"/>
                </a:solidFill>
                <a:latin typeface="Arial Black"/>
                <a:ea typeface="Arial Black"/>
                <a:cs typeface="Arial Black"/>
                <a:sym typeface="Arial Black"/>
              </a:rPr>
              <a:t>MALAYSIA MADANI: NILAI TERAS KESEJAHTERAAN</a:t>
            </a:r>
            <a:endParaRPr sz="3200" b="1" i="0" u="none" strike="noStrike" cap="none">
              <a:solidFill>
                <a:srgbClr val="FFFFFF"/>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1"/>
          <p:cNvSpPr/>
          <p:nvPr/>
        </p:nvSpPr>
        <p:spPr>
          <a:xfrm>
            <a:off x="3239921" y="7947975"/>
            <a:ext cx="1223811" cy="100784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Arial"/>
              <a:ea typeface="Arial"/>
              <a:cs typeface="Arial"/>
              <a:sym typeface="Arial"/>
            </a:endParaRPr>
          </a:p>
        </p:txBody>
      </p:sp>
      <p:sp>
        <p:nvSpPr>
          <p:cNvPr id="464" name="Google Shape;464;p11"/>
          <p:cNvSpPr/>
          <p:nvPr/>
        </p:nvSpPr>
        <p:spPr>
          <a:xfrm>
            <a:off x="3170874" y="5428865"/>
            <a:ext cx="1223811" cy="9738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Arial"/>
              <a:ea typeface="Arial"/>
              <a:cs typeface="Arial"/>
              <a:sym typeface="Arial"/>
            </a:endParaRPr>
          </a:p>
        </p:txBody>
      </p:sp>
      <p:sp>
        <p:nvSpPr>
          <p:cNvPr id="465" name="Google Shape;465;p11"/>
          <p:cNvSpPr/>
          <p:nvPr/>
        </p:nvSpPr>
        <p:spPr>
          <a:xfrm>
            <a:off x="3239921" y="6426683"/>
            <a:ext cx="13284079" cy="944802"/>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a:buNone/>
            </a:pPr>
            <a:r>
              <a:rPr lang="en-MY" sz="2800" b="1">
                <a:solidFill>
                  <a:srgbClr val="FFFFFF"/>
                </a:solidFill>
                <a:latin typeface="Arial"/>
                <a:ea typeface="Arial"/>
                <a:cs typeface="Arial"/>
                <a:sym typeface="Arial"/>
              </a:rPr>
              <a:t>HUBUNGAN PERSEKITARAN PEKERJAAN DAN ISU INDIVIDU SERTA KESANNYA TERHADAP KESEJAHTERAAN DAN PRESTASI KERJA</a:t>
            </a:r>
            <a:endParaRPr sz="2000" b="1" i="0" u="none" strike="noStrike" cap="none">
              <a:solidFill>
                <a:srgbClr val="FFFFFF"/>
              </a:solidFill>
              <a:latin typeface="Arial"/>
              <a:ea typeface="Arial"/>
              <a:cs typeface="Arial"/>
              <a:sym typeface="Arial"/>
            </a:endParaRPr>
          </a:p>
        </p:txBody>
      </p:sp>
      <p:pic>
        <p:nvPicPr>
          <p:cNvPr id="466" name="Google Shape;466;p11"/>
          <p:cNvPicPr preferRelativeResize="0"/>
          <p:nvPr/>
        </p:nvPicPr>
        <p:blipFill rotWithShape="1">
          <a:blip r:embed="rId3">
            <a:alphaModFix/>
          </a:blip>
          <a:srcRect/>
          <a:stretch/>
        </p:blipFill>
        <p:spPr>
          <a:xfrm>
            <a:off x="3170874" y="2443121"/>
            <a:ext cx="13294879" cy="3846931"/>
          </a:xfrm>
          <a:prstGeom prst="rect">
            <a:avLst/>
          </a:prstGeom>
          <a:noFill/>
          <a:ln>
            <a:noFill/>
          </a:ln>
        </p:spPr>
      </p:pic>
      <p:sp>
        <p:nvSpPr>
          <p:cNvPr id="467" name="Google Shape;467;p11"/>
          <p:cNvSpPr txBox="1"/>
          <p:nvPr/>
        </p:nvSpPr>
        <p:spPr>
          <a:xfrm>
            <a:off x="8604000" y="9143433"/>
            <a:ext cx="9144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MY" sz="2000" b="0" i="0" u="none" strike="noStrike" cap="none">
                <a:solidFill>
                  <a:srgbClr val="000000"/>
                </a:solidFill>
                <a:latin typeface="Arial"/>
                <a:ea typeface="Arial"/>
                <a:cs typeface="Arial"/>
                <a:sym typeface="Arial"/>
              </a:rPr>
              <a:t>Barría-González, Postigo, Pérez-Luco, Cuesta, &amp; García-Cuet (2021) </a:t>
            </a:r>
            <a:endParaRPr sz="2000" b="0" i="0" u="none" strike="noStrike" cap="none">
              <a:solidFill>
                <a:srgbClr val="000000"/>
              </a:solidFill>
              <a:latin typeface="Arial"/>
              <a:ea typeface="Arial"/>
              <a:cs typeface="Arial"/>
              <a:sym typeface="Arial"/>
            </a:endParaRPr>
          </a:p>
        </p:txBody>
      </p:sp>
      <p:sp>
        <p:nvSpPr>
          <p:cNvPr id="468" name="Google Shape;468;p11"/>
          <p:cNvSpPr txBox="1"/>
          <p:nvPr/>
        </p:nvSpPr>
        <p:spPr>
          <a:xfrm>
            <a:off x="3170874" y="849261"/>
            <a:ext cx="1425312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4000" b="1" i="0" u="none" strike="noStrike" cap="none">
                <a:solidFill>
                  <a:schemeClr val="dk1"/>
                </a:solidFill>
                <a:latin typeface="Arial"/>
                <a:ea typeface="Arial"/>
                <a:cs typeface="Arial"/>
                <a:sym typeface="Arial"/>
              </a:rPr>
              <a:t>KONSEP KESEJAHTERAAN: PERINGKAT ORGANISASI </a:t>
            </a:r>
            <a:endParaRPr sz="280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12"/>
          <p:cNvSpPr/>
          <p:nvPr/>
        </p:nvSpPr>
        <p:spPr>
          <a:xfrm>
            <a:off x="3239921" y="7947975"/>
            <a:ext cx="1223811" cy="100784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Arial"/>
              <a:ea typeface="Arial"/>
              <a:cs typeface="Arial"/>
              <a:sym typeface="Arial"/>
            </a:endParaRPr>
          </a:p>
        </p:txBody>
      </p:sp>
      <p:sp>
        <p:nvSpPr>
          <p:cNvPr id="475" name="Google Shape;475;p12"/>
          <p:cNvSpPr/>
          <p:nvPr/>
        </p:nvSpPr>
        <p:spPr>
          <a:xfrm>
            <a:off x="3170874" y="5428865"/>
            <a:ext cx="1223811" cy="9738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Arial"/>
              <a:ea typeface="Arial"/>
              <a:cs typeface="Arial"/>
              <a:sym typeface="Arial"/>
            </a:endParaRPr>
          </a:p>
        </p:txBody>
      </p:sp>
      <p:sp>
        <p:nvSpPr>
          <p:cNvPr id="476" name="Google Shape;476;p12"/>
          <p:cNvSpPr/>
          <p:nvPr/>
        </p:nvSpPr>
        <p:spPr>
          <a:xfrm>
            <a:off x="2694629" y="456429"/>
            <a:ext cx="14220000" cy="1384679"/>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MY" sz="3600" b="1" i="0" u="none" strike="noStrike" cap="none">
                <a:solidFill>
                  <a:srgbClr val="FFFFFF"/>
                </a:solidFill>
                <a:latin typeface="Arial"/>
                <a:ea typeface="Arial"/>
                <a:cs typeface="Arial"/>
                <a:sym typeface="Arial"/>
              </a:rPr>
              <a:t>DEFINISI BUDAYA DAN IKLIM ORGANISASI</a:t>
            </a:r>
            <a:endParaRPr sz="2800" b="1" i="0" u="none" strike="noStrike" cap="none">
              <a:solidFill>
                <a:srgbClr val="FFFFFF"/>
              </a:solidFill>
              <a:latin typeface="Arial"/>
              <a:ea typeface="Arial"/>
              <a:cs typeface="Arial"/>
              <a:sym typeface="Arial"/>
            </a:endParaRPr>
          </a:p>
        </p:txBody>
      </p:sp>
      <p:sp>
        <p:nvSpPr>
          <p:cNvPr id="477" name="Google Shape;477;p12"/>
          <p:cNvSpPr txBox="1"/>
          <p:nvPr/>
        </p:nvSpPr>
        <p:spPr>
          <a:xfrm>
            <a:off x="2514629" y="1991635"/>
            <a:ext cx="14579999" cy="784830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MY" sz="2400" b="1" i="0" u="none" strike="noStrike" cap="none">
                <a:solidFill>
                  <a:srgbClr val="000000"/>
                </a:solidFill>
                <a:latin typeface="Arial"/>
                <a:ea typeface="Arial"/>
                <a:cs typeface="Arial"/>
                <a:sym typeface="Arial"/>
              </a:rPr>
              <a:t>ORGANIZATIONAL CULTURE </a:t>
            </a:r>
            <a:r>
              <a:rPr lang="en-MY" sz="2400" b="0" i="0" u="none" strike="noStrike" cap="none">
                <a:solidFill>
                  <a:srgbClr val="000000"/>
                </a:solidFill>
                <a:latin typeface="Arial"/>
                <a:ea typeface="Arial"/>
                <a:cs typeface="Arial"/>
                <a:sym typeface="Arial"/>
              </a:rPr>
              <a:t>may be defined as the </a:t>
            </a:r>
            <a:r>
              <a:rPr lang="en-MY" sz="2400" b="1" i="0" u="none" strike="noStrike" cap="none">
                <a:solidFill>
                  <a:srgbClr val="EA1C62"/>
                </a:solidFill>
                <a:latin typeface="Arial"/>
                <a:ea typeface="Arial"/>
                <a:cs typeface="Arial"/>
                <a:sym typeface="Arial"/>
              </a:rPr>
              <a:t>shared basic assumptions, values, and beliefs</a:t>
            </a:r>
            <a:r>
              <a:rPr lang="en-MY" sz="2400" b="0" i="0" u="none" strike="noStrike" cap="none">
                <a:solidFill>
                  <a:srgbClr val="EA1C62"/>
                </a:solidFill>
                <a:latin typeface="Arial"/>
                <a:ea typeface="Arial"/>
                <a:cs typeface="Arial"/>
                <a:sym typeface="Arial"/>
              </a:rPr>
              <a:t> </a:t>
            </a:r>
            <a:r>
              <a:rPr lang="en-MY" sz="2400" b="0" i="0" u="none" strike="noStrike" cap="none">
                <a:solidFill>
                  <a:srgbClr val="000000"/>
                </a:solidFill>
                <a:latin typeface="Arial"/>
                <a:ea typeface="Arial"/>
                <a:cs typeface="Arial"/>
                <a:sym typeface="Arial"/>
              </a:rPr>
              <a:t>that characterize a setting and are taught to newcomers as the proper way to think and feel, communicated by the myths and stories people tell about how the organization came to be the way it is as it solved problems </a:t>
            </a:r>
            <a:r>
              <a:rPr lang="en-MY" sz="2400" b="1" i="0" u="none" strike="noStrike" cap="none">
                <a:solidFill>
                  <a:srgbClr val="000000"/>
                </a:solidFill>
                <a:latin typeface="Arial"/>
                <a:ea typeface="Arial"/>
                <a:cs typeface="Arial"/>
                <a:sym typeface="Arial"/>
              </a:rPr>
              <a:t>associated with external adaptation and internal integration </a:t>
            </a:r>
            <a:r>
              <a:rPr lang="en-MY" sz="2400" b="0" i="0" u="none" strike="noStrike" cap="none">
                <a:solidFill>
                  <a:srgbClr val="000000"/>
                </a:solidFill>
                <a:latin typeface="Arial"/>
                <a:ea typeface="Arial"/>
                <a:cs typeface="Arial"/>
                <a:sym typeface="Arial"/>
              </a:rPr>
              <a:t>(Schneider, Ehrhart &amp; Macey 2013)</a:t>
            </a:r>
            <a:endParaRPr/>
          </a:p>
          <a:p>
            <a:pPr marL="0" marR="0" lvl="0" indent="0" algn="just"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MY" sz="2400" b="1" i="0" u="none" strike="noStrike" cap="none">
                <a:solidFill>
                  <a:srgbClr val="000000"/>
                </a:solidFill>
                <a:latin typeface="Arial"/>
                <a:ea typeface="Arial"/>
                <a:cs typeface="Arial"/>
                <a:sym typeface="Arial"/>
              </a:rPr>
              <a:t>ORGANIZATIONAL CLIMATE </a:t>
            </a:r>
            <a:r>
              <a:rPr lang="en-MY" sz="2400" b="0" i="0" u="none" strike="noStrike" cap="none">
                <a:solidFill>
                  <a:srgbClr val="000000"/>
                </a:solidFill>
                <a:latin typeface="Arial"/>
                <a:ea typeface="Arial"/>
                <a:cs typeface="Arial"/>
                <a:sym typeface="Arial"/>
              </a:rPr>
              <a:t>may be defined as the </a:t>
            </a:r>
            <a:r>
              <a:rPr lang="en-MY" sz="2400" b="1" i="0" u="none" strike="noStrike" cap="none">
                <a:solidFill>
                  <a:srgbClr val="EA1C62"/>
                </a:solidFill>
                <a:latin typeface="Arial"/>
                <a:ea typeface="Arial"/>
                <a:cs typeface="Arial"/>
                <a:sym typeface="Arial"/>
              </a:rPr>
              <a:t>shared perceptions and the meaning</a:t>
            </a:r>
            <a:r>
              <a:rPr lang="en-MY" sz="2400" b="0" i="0" u="none" strike="noStrike" cap="none">
                <a:solidFill>
                  <a:srgbClr val="EA1C62"/>
                </a:solidFill>
                <a:latin typeface="Arial"/>
                <a:ea typeface="Arial"/>
                <a:cs typeface="Arial"/>
                <a:sym typeface="Arial"/>
              </a:rPr>
              <a:t> </a:t>
            </a:r>
            <a:r>
              <a:rPr lang="en-MY" sz="2400" b="0" i="0" u="none" strike="noStrike" cap="none">
                <a:solidFill>
                  <a:srgbClr val="000000"/>
                </a:solidFill>
                <a:latin typeface="Arial"/>
                <a:ea typeface="Arial"/>
                <a:cs typeface="Arial"/>
                <a:sym typeface="Arial"/>
              </a:rPr>
              <a:t>attached to the policies, practices, and procedures employees experience and the behaviors they observe getting rewarded and that are supported and expected (Schneider, Ehrhart &amp; Macey 2013). It characterized by the </a:t>
            </a:r>
            <a:r>
              <a:rPr lang="en-MY" sz="2400" b="1" i="0" u="none" strike="noStrike" cap="none">
                <a:solidFill>
                  <a:schemeClr val="dk1"/>
                </a:solidFill>
                <a:latin typeface="Arial"/>
                <a:ea typeface="Arial"/>
                <a:cs typeface="Arial"/>
                <a:sym typeface="Arial"/>
              </a:rPr>
              <a:t>relationships between people </a:t>
            </a:r>
            <a:r>
              <a:rPr lang="en-MY" sz="2400" b="1" i="0" u="none" strike="noStrike" cap="none">
                <a:solidFill>
                  <a:srgbClr val="000000"/>
                </a:solidFill>
                <a:latin typeface="Arial"/>
                <a:ea typeface="Arial"/>
                <a:cs typeface="Arial"/>
                <a:sym typeface="Arial"/>
              </a:rPr>
              <a:t>and organization and relations of super ordination and subordination</a:t>
            </a:r>
            <a:r>
              <a:rPr lang="en-MY" sz="2400" b="0" i="0" u="none" strike="noStrike" cap="none">
                <a:solidFill>
                  <a:srgbClr val="000000"/>
                </a:solidFill>
                <a:latin typeface="Arial"/>
                <a:ea typeface="Arial"/>
                <a:cs typeface="Arial"/>
                <a:sym typeface="Arial"/>
              </a:rPr>
              <a:t>. </a:t>
            </a:r>
            <a:r>
              <a:rPr lang="en-MY" sz="2400" b="1">
                <a:solidFill>
                  <a:schemeClr val="dk1"/>
                </a:solidFill>
                <a:latin typeface="Arial"/>
                <a:ea typeface="Arial"/>
                <a:cs typeface="Arial"/>
                <a:sym typeface="Arial"/>
              </a:rPr>
              <a:t>It </a:t>
            </a:r>
            <a:r>
              <a:rPr lang="en-MY" sz="2400" b="1" i="0" u="none" strike="noStrike" cap="none">
                <a:solidFill>
                  <a:schemeClr val="dk1"/>
                </a:solidFill>
                <a:latin typeface="Arial"/>
                <a:ea typeface="Arial"/>
                <a:cs typeface="Arial"/>
                <a:sym typeface="Arial"/>
              </a:rPr>
              <a:t>include leadership support, cooperation, trust, conflicts, friendliness, fairness, commitment and performance standards </a:t>
            </a:r>
            <a:r>
              <a:rPr lang="en-MY" sz="2400" b="0" i="0" u="none" strike="noStrike" cap="none">
                <a:solidFill>
                  <a:srgbClr val="000000"/>
                </a:solidFill>
                <a:latin typeface="Arial"/>
                <a:ea typeface="Arial"/>
                <a:cs typeface="Arial"/>
                <a:sym typeface="Arial"/>
              </a:rPr>
              <a:t>(Shaheen, Bano &amp; Ahmed 2022)</a:t>
            </a:r>
            <a:endParaRPr/>
          </a:p>
          <a:p>
            <a:pPr marL="0" marR="0" lvl="0" indent="0" algn="just"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MY" sz="2400" b="1" i="0" u="none" strike="noStrike" cap="none">
                <a:solidFill>
                  <a:srgbClr val="000000"/>
                </a:solidFill>
                <a:latin typeface="Arial"/>
                <a:ea typeface="Arial"/>
                <a:cs typeface="Arial"/>
                <a:sym typeface="Arial"/>
              </a:rPr>
              <a:t>EMPLOYEE WELLBEING </a:t>
            </a:r>
            <a:r>
              <a:rPr lang="en-MY" sz="2400" b="0" i="0" u="none" strike="noStrike" cap="none">
                <a:solidFill>
                  <a:srgbClr val="000000"/>
                </a:solidFill>
                <a:latin typeface="Arial"/>
                <a:ea typeface="Arial"/>
                <a:cs typeface="Arial"/>
                <a:sym typeface="Arial"/>
              </a:rPr>
              <a:t>as a </a:t>
            </a:r>
            <a:r>
              <a:rPr lang="en-MY" sz="2400" b="1" i="0" u="none" strike="noStrike" cap="none">
                <a:solidFill>
                  <a:srgbClr val="EA1C62"/>
                </a:solidFill>
                <a:latin typeface="Arial"/>
                <a:ea typeface="Arial"/>
                <a:cs typeface="Arial"/>
                <a:sym typeface="Arial"/>
              </a:rPr>
              <a:t>positive or pleasant emotional state </a:t>
            </a:r>
            <a:r>
              <a:rPr lang="en-MY" sz="2400" b="0" i="0" u="none" strike="noStrike" cap="none">
                <a:solidFill>
                  <a:srgbClr val="000000"/>
                </a:solidFill>
                <a:latin typeface="Arial"/>
                <a:ea typeface="Arial"/>
                <a:cs typeface="Arial"/>
                <a:sym typeface="Arial"/>
              </a:rPr>
              <a:t>coming from a positive assessment of one's employment or work experiences. Work-related wellbeing represents an </a:t>
            </a:r>
            <a:r>
              <a:rPr lang="en-MY" sz="2400" i="0" u="none" strike="noStrike" cap="none">
                <a:solidFill>
                  <a:srgbClr val="000000"/>
                </a:solidFill>
                <a:latin typeface="Arial"/>
                <a:ea typeface="Arial"/>
                <a:cs typeface="Arial"/>
                <a:sym typeface="Arial"/>
              </a:rPr>
              <a:t>employees’ total quality of work experience</a:t>
            </a:r>
            <a:r>
              <a:rPr lang="en-MY" sz="2400" b="1" i="0" u="none" strike="noStrike" cap="none">
                <a:solidFill>
                  <a:srgbClr val="000000"/>
                </a:solidFill>
                <a:latin typeface="Arial"/>
                <a:ea typeface="Arial"/>
                <a:cs typeface="Arial"/>
                <a:sym typeface="Arial"/>
              </a:rPr>
              <a:t> </a:t>
            </a:r>
            <a:r>
              <a:rPr lang="en-MY" sz="2400" b="0" i="0" u="none" strike="noStrike" cap="none">
                <a:solidFill>
                  <a:srgbClr val="000000"/>
                </a:solidFill>
                <a:latin typeface="Arial"/>
                <a:ea typeface="Arial"/>
                <a:cs typeface="Arial"/>
                <a:sym typeface="Arial"/>
              </a:rPr>
              <a:t>by combining the traits of arousal, satisfaction, despair and tension (Shaheen, Bano &amp; Ahmed 2022). When an individual's </a:t>
            </a:r>
            <a:r>
              <a:rPr lang="en-MY" sz="2400" b="1" i="0" u="none" strike="noStrike" cap="none">
                <a:solidFill>
                  <a:schemeClr val="dk1"/>
                </a:solidFill>
                <a:latin typeface="Arial"/>
                <a:ea typeface="Arial"/>
                <a:cs typeface="Arial"/>
                <a:sym typeface="Arial"/>
              </a:rPr>
              <a:t>work environment meets his or her needs, values, and personal qualities, employee wellbeing increases </a:t>
            </a:r>
            <a:r>
              <a:rPr lang="en-MY" sz="2400" b="0" i="0" u="none" strike="noStrike" cap="none">
                <a:solidFill>
                  <a:srgbClr val="000000"/>
                </a:solidFill>
                <a:latin typeface="Arial"/>
                <a:ea typeface="Arial"/>
                <a:cs typeface="Arial"/>
                <a:sym typeface="Arial"/>
              </a:rPr>
              <a:t>(Yee,Yeung &amp; Cheng 2010)</a:t>
            </a:r>
            <a:endParaRPr/>
          </a:p>
          <a:p>
            <a:pPr marL="0" marR="0" lvl="0" indent="0" algn="just"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478" name="Google Shape;478;p12"/>
          <p:cNvSpPr/>
          <p:nvPr/>
        </p:nvSpPr>
        <p:spPr>
          <a:xfrm>
            <a:off x="9684000" y="3721157"/>
            <a:ext cx="689235" cy="713513"/>
          </a:xfrm>
          <a:prstGeom prst="downArrow">
            <a:avLst>
              <a:gd name="adj1" fmla="val 50000"/>
              <a:gd name="adj2" fmla="val 50000"/>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Arial"/>
              <a:buNone/>
            </a:pPr>
            <a:endParaRPr sz="1900" b="1" i="0" u="none" strike="noStrike" cap="none">
              <a:solidFill>
                <a:srgbClr val="57687C"/>
              </a:solidFill>
              <a:latin typeface="Arial"/>
              <a:ea typeface="Arial"/>
              <a:cs typeface="Arial"/>
              <a:sym typeface="Arial"/>
            </a:endParaRPr>
          </a:p>
        </p:txBody>
      </p:sp>
      <p:sp>
        <p:nvSpPr>
          <p:cNvPr id="479" name="Google Shape;479;p12"/>
          <p:cNvSpPr/>
          <p:nvPr/>
        </p:nvSpPr>
        <p:spPr>
          <a:xfrm>
            <a:off x="9800052" y="6789027"/>
            <a:ext cx="689235" cy="713513"/>
          </a:xfrm>
          <a:prstGeom prst="downArrow">
            <a:avLst>
              <a:gd name="adj1" fmla="val 50000"/>
              <a:gd name="adj2" fmla="val 50000"/>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Arial"/>
              <a:buNone/>
            </a:pPr>
            <a:endParaRPr sz="1900" b="1" i="0" u="none" strike="noStrike" cap="none">
              <a:solidFill>
                <a:srgbClr val="57687C"/>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13"/>
          <p:cNvSpPr/>
          <p:nvPr/>
        </p:nvSpPr>
        <p:spPr>
          <a:xfrm rot="2253296">
            <a:off x="15373350" y="0"/>
            <a:ext cx="2914650" cy="2802705"/>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pic>
        <p:nvPicPr>
          <p:cNvPr id="486" name="Google Shape;486;p13" descr="Vectorism - Universiti, College, Educations"/>
          <p:cNvPicPr preferRelativeResize="0"/>
          <p:nvPr/>
        </p:nvPicPr>
        <p:blipFill rotWithShape="1">
          <a:blip r:embed="rId3">
            <a:alphaModFix/>
          </a:blip>
          <a:srcRect/>
          <a:stretch/>
        </p:blipFill>
        <p:spPr>
          <a:xfrm>
            <a:off x="16266955" y="401755"/>
            <a:ext cx="1127439" cy="1696740"/>
          </a:xfrm>
          <a:prstGeom prst="rect">
            <a:avLst/>
          </a:prstGeom>
          <a:noFill/>
          <a:ln>
            <a:noFill/>
          </a:ln>
        </p:spPr>
      </p:pic>
      <p:sp>
        <p:nvSpPr>
          <p:cNvPr id="487" name="Google Shape;487;p13"/>
          <p:cNvSpPr txBox="1"/>
          <p:nvPr/>
        </p:nvSpPr>
        <p:spPr>
          <a:xfrm>
            <a:off x="350389" y="69966"/>
            <a:ext cx="14873734"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Arial Black"/>
              <a:buNone/>
            </a:pPr>
            <a:r>
              <a:rPr lang="en-MY" sz="4400" b="1">
                <a:solidFill>
                  <a:srgbClr val="FFFFFF"/>
                </a:solidFill>
                <a:latin typeface="Arial Black"/>
                <a:ea typeface="Arial Black"/>
                <a:cs typeface="Arial Black"/>
                <a:sym typeface="Arial Black"/>
              </a:rPr>
              <a:t>MODEL</a:t>
            </a:r>
            <a:r>
              <a:rPr lang="en-MY" sz="4400" b="1" i="0" u="none" strike="noStrike" cap="none">
                <a:solidFill>
                  <a:srgbClr val="FFFFFF"/>
                </a:solidFill>
                <a:latin typeface="Arial Black"/>
                <a:ea typeface="Arial Black"/>
                <a:cs typeface="Arial Black"/>
                <a:sym typeface="Arial Black"/>
              </a:rPr>
              <a:t> KESEJAHTERAAN: PERINGKAT INDIVIDU</a:t>
            </a:r>
            <a:endParaRPr/>
          </a:p>
        </p:txBody>
      </p:sp>
      <p:pic>
        <p:nvPicPr>
          <p:cNvPr id="488" name="Google Shape;488;p13"/>
          <p:cNvPicPr preferRelativeResize="0"/>
          <p:nvPr/>
        </p:nvPicPr>
        <p:blipFill rotWithShape="1">
          <a:blip r:embed="rId4">
            <a:alphaModFix/>
          </a:blip>
          <a:srcRect/>
          <a:stretch/>
        </p:blipFill>
        <p:spPr>
          <a:xfrm>
            <a:off x="504000" y="2453615"/>
            <a:ext cx="11546765" cy="7458355"/>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489" name="Google Shape;489;p13"/>
          <p:cNvSpPr txBox="1"/>
          <p:nvPr/>
        </p:nvSpPr>
        <p:spPr>
          <a:xfrm>
            <a:off x="12384000" y="5142706"/>
            <a:ext cx="5400000"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3200" b="1">
                <a:solidFill>
                  <a:srgbClr val="FFFF00"/>
                </a:solidFill>
                <a:latin typeface="Arial"/>
                <a:ea typeface="Arial"/>
                <a:cs typeface="Arial"/>
                <a:sym typeface="Arial"/>
              </a:rPr>
              <a:t>Bebas, tidak terikat dan mampu meleraikan diri daripada isu dan  masalah </a:t>
            </a:r>
            <a:r>
              <a:rPr lang="en-MY" sz="3200">
                <a:solidFill>
                  <a:schemeClr val="lt1"/>
                </a:solidFill>
                <a:latin typeface="Arial"/>
                <a:ea typeface="Arial"/>
                <a:cs typeface="Arial"/>
                <a:sym typeface="Arial"/>
              </a:rPr>
              <a:t>serta sejahtera dalam aspek psikologi agar dapat              berfungsi secara holistik [kebolehgunaan dan kebolehfungsian]</a:t>
            </a:r>
            <a:endParaRPr/>
          </a:p>
        </p:txBody>
      </p:sp>
      <p:sp>
        <p:nvSpPr>
          <p:cNvPr id="490" name="Google Shape;490;p13"/>
          <p:cNvSpPr txBox="1"/>
          <p:nvPr/>
        </p:nvSpPr>
        <p:spPr>
          <a:xfrm>
            <a:off x="12344123" y="3099510"/>
            <a:ext cx="57600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3200" b="1">
                <a:solidFill>
                  <a:schemeClr val="lt1"/>
                </a:solidFill>
                <a:latin typeface="Arial"/>
                <a:ea typeface="Arial"/>
                <a:cs typeface="Arial"/>
                <a:sym typeface="Arial"/>
              </a:rPr>
              <a:t>Apakah ciri-ciri individu yang sejahtera?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fade">
                                      <p:cBhvr>
                                        <p:cTn id="7" dur="1000"/>
                                        <p:tgtEl>
                                          <p:spTgt spid="489"/>
                                        </p:tgtEl>
                                      </p:cBhvr>
                                    </p:animEffect>
                                  </p:childTnLst>
                                </p:cTn>
                              </p:par>
                              <p:par>
                                <p:cTn id="8" presetID="10" presetClass="entr" presetSubtype="0" fill="hold" nodeType="withEffect">
                                  <p:stCondLst>
                                    <p:cond delay="0"/>
                                  </p:stCondLst>
                                  <p:childTnLst>
                                    <p:set>
                                      <p:cBhvr>
                                        <p:cTn id="9" dur="1" fill="hold">
                                          <p:stCondLst>
                                            <p:cond delay="0"/>
                                          </p:stCondLst>
                                        </p:cTn>
                                        <p:tgtEl>
                                          <p:spTgt spid="488"/>
                                        </p:tgtEl>
                                        <p:attrNameLst>
                                          <p:attrName>style.visibility</p:attrName>
                                        </p:attrNameLst>
                                      </p:cBhvr>
                                      <p:to>
                                        <p:strVal val="visible"/>
                                      </p:to>
                                    </p:set>
                                    <p:animEffect transition="in" filter="fade">
                                      <p:cBhvr>
                                        <p:cTn id="10" dur="10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14"/>
          <p:cNvPicPr preferRelativeResize="0"/>
          <p:nvPr/>
        </p:nvPicPr>
        <p:blipFill rotWithShape="1">
          <a:blip r:embed="rId3">
            <a:alphaModFix/>
          </a:blip>
          <a:srcRect/>
          <a:stretch/>
        </p:blipFill>
        <p:spPr>
          <a:xfrm>
            <a:off x="144000" y="108708"/>
            <a:ext cx="12597735" cy="9893998"/>
          </a:xfrm>
          <a:prstGeom prst="rect">
            <a:avLst/>
          </a:prstGeom>
          <a:solidFill>
            <a:schemeClr val="lt1"/>
          </a:solidFill>
          <a:ln w="47625" cap="flat" cmpd="sng">
            <a:solidFill>
              <a:srgbClr val="F79646"/>
            </a:solidFill>
            <a:prstDash val="solid"/>
            <a:round/>
            <a:headEnd type="none" w="sm" len="sm"/>
            <a:tailEnd type="none" w="sm" len="sm"/>
          </a:ln>
        </p:spPr>
      </p:pic>
      <p:sp>
        <p:nvSpPr>
          <p:cNvPr id="496" name="Google Shape;496;p14"/>
          <p:cNvSpPr txBox="1"/>
          <p:nvPr/>
        </p:nvSpPr>
        <p:spPr>
          <a:xfrm>
            <a:off x="13284000" y="3342706"/>
            <a:ext cx="4500802" cy="56323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MY" sz="2400" b="0" i="0" u="none" strike="noStrike" cap="none">
                <a:solidFill>
                  <a:schemeClr val="dk1"/>
                </a:solidFill>
                <a:latin typeface="Arial"/>
                <a:ea typeface="Arial"/>
                <a:cs typeface="Arial"/>
                <a:sym typeface="Arial"/>
              </a:rPr>
              <a:t>Sila beri skala bagi setiap dimensi dalam komponen kesejahteraan</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r>
              <a:rPr lang="en-MY" sz="2400" b="0" i="0" u="none" strike="noStrike" cap="none">
                <a:solidFill>
                  <a:schemeClr val="dk1"/>
                </a:solidFill>
                <a:latin typeface="Arial"/>
                <a:ea typeface="Arial"/>
                <a:cs typeface="Arial"/>
                <a:sym typeface="Arial"/>
              </a:rPr>
              <a:t>1-Sangat tidak berpuashati (sangat memerlukan penambahbaikan)</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r>
              <a:rPr lang="en-MY" sz="2400" b="0" i="0" u="none" strike="noStrike" cap="none">
                <a:solidFill>
                  <a:schemeClr val="dk1"/>
                </a:solidFill>
                <a:latin typeface="Arial"/>
                <a:ea typeface="Arial"/>
                <a:cs typeface="Arial"/>
                <a:sym typeface="Arial"/>
              </a:rPr>
              <a:t>10- Sangat berpuashati (tidak/ sangat kurang memerlukan penambahbaikan)</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r>
              <a:rPr lang="en-MY" sz="2400" b="0" i="0" u="none" strike="noStrike" cap="none">
                <a:solidFill>
                  <a:schemeClr val="dk1"/>
                </a:solidFill>
                <a:latin typeface="Arial"/>
                <a:ea typeface="Arial"/>
                <a:cs typeface="Arial"/>
                <a:sym typeface="Arial"/>
              </a:rPr>
              <a:t>Senaraikan tiga elemen yang mempunyai skala paling rendah</a:t>
            </a:r>
            <a:endParaRPr sz="2400" b="0" i="0" u="none" strike="noStrike" cap="none">
              <a:solidFill>
                <a:schemeClr val="dk1"/>
              </a:solidFill>
              <a:latin typeface="Arial"/>
              <a:ea typeface="Arial"/>
              <a:cs typeface="Arial"/>
              <a:sym typeface="Arial"/>
            </a:endParaRPr>
          </a:p>
        </p:txBody>
      </p:sp>
      <p:sp>
        <p:nvSpPr>
          <p:cNvPr id="497" name="Google Shape;497;p14"/>
          <p:cNvSpPr txBox="1">
            <a:spLocks noGrp="1"/>
          </p:cNvSpPr>
          <p:nvPr>
            <p:ph type="title"/>
          </p:nvPr>
        </p:nvSpPr>
        <p:spPr>
          <a:xfrm>
            <a:off x="13268716" y="1002706"/>
            <a:ext cx="4516086" cy="171423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MY" sz="3600" b="1">
                <a:latin typeface="Arial"/>
                <a:ea typeface="Arial"/>
                <a:cs typeface="Arial"/>
                <a:sym typeface="Arial"/>
              </a:rPr>
              <a:t>AKTIVITI 1: PENILAIAN KENDIRI KESEJAHTERAAN</a:t>
            </a:r>
            <a:br>
              <a:rPr lang="en-MY" sz="3600" b="1">
                <a:latin typeface="Arial"/>
                <a:ea typeface="Arial"/>
                <a:cs typeface="Arial"/>
                <a:sym typeface="Arial"/>
              </a:rPr>
            </a:br>
            <a:endParaRPr sz="3600" b="1">
              <a:latin typeface="Arial"/>
              <a:ea typeface="Arial"/>
              <a:cs typeface="Arial"/>
              <a:sym typeface="Arial"/>
            </a:endParaRPr>
          </a:p>
        </p:txBody>
      </p:sp>
      <p:sp>
        <p:nvSpPr>
          <p:cNvPr id="498" name="Google Shape;498;p14"/>
          <p:cNvSpPr/>
          <p:nvPr/>
        </p:nvSpPr>
        <p:spPr>
          <a:xfrm>
            <a:off x="14724000" y="6158861"/>
            <a:ext cx="540000" cy="423845"/>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15"/>
          <p:cNvSpPr txBox="1">
            <a:spLocks noGrp="1"/>
          </p:cNvSpPr>
          <p:nvPr>
            <p:ph type="title"/>
          </p:nvPr>
        </p:nvSpPr>
        <p:spPr>
          <a:xfrm>
            <a:off x="914400" y="411893"/>
            <a:ext cx="16459200" cy="171423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endParaRPr/>
          </a:p>
        </p:txBody>
      </p:sp>
      <p:pic>
        <p:nvPicPr>
          <p:cNvPr id="504" name="Google Shape;504;p15"/>
          <p:cNvPicPr preferRelativeResize="0"/>
          <p:nvPr/>
        </p:nvPicPr>
        <p:blipFill rotWithShape="1">
          <a:blip r:embed="rId3">
            <a:alphaModFix/>
          </a:blip>
          <a:srcRect/>
          <a:stretch/>
        </p:blipFill>
        <p:spPr>
          <a:xfrm>
            <a:off x="0" y="46201"/>
            <a:ext cx="18288000" cy="102392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6"/>
          <p:cNvSpPr/>
          <p:nvPr/>
        </p:nvSpPr>
        <p:spPr>
          <a:xfrm rot="2253296">
            <a:off x="15373350" y="0"/>
            <a:ext cx="2914650" cy="2802705"/>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pic>
        <p:nvPicPr>
          <p:cNvPr id="511" name="Google Shape;511;p16" descr="Vectorism - Universiti, College, Educations"/>
          <p:cNvPicPr preferRelativeResize="0"/>
          <p:nvPr/>
        </p:nvPicPr>
        <p:blipFill rotWithShape="1">
          <a:blip r:embed="rId3">
            <a:alphaModFix/>
          </a:blip>
          <a:srcRect/>
          <a:stretch/>
        </p:blipFill>
        <p:spPr>
          <a:xfrm>
            <a:off x="16266955" y="401755"/>
            <a:ext cx="1127439" cy="1696740"/>
          </a:xfrm>
          <a:prstGeom prst="rect">
            <a:avLst/>
          </a:prstGeom>
          <a:noFill/>
          <a:ln>
            <a:noFill/>
          </a:ln>
        </p:spPr>
      </p:pic>
      <p:sp>
        <p:nvSpPr>
          <p:cNvPr id="512" name="Google Shape;512;p16"/>
          <p:cNvSpPr txBox="1"/>
          <p:nvPr/>
        </p:nvSpPr>
        <p:spPr>
          <a:xfrm>
            <a:off x="1393221" y="4400198"/>
            <a:ext cx="14873734"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Arial Black"/>
              <a:buNone/>
            </a:pPr>
            <a:r>
              <a:rPr lang="en-MY" sz="4400" b="1">
                <a:solidFill>
                  <a:srgbClr val="FFFFFF"/>
                </a:solidFill>
                <a:latin typeface="Arial Black"/>
                <a:ea typeface="Arial Black"/>
                <a:cs typeface="Arial Black"/>
                <a:sym typeface="Arial Black"/>
              </a:rPr>
              <a:t>APAKAH YANG BOLEH DIPELAJARI DARI  KISAH WANITA TERSEBUT</a:t>
            </a:r>
            <a:endParaRPr sz="4400" b="1" i="0" u="none" strike="noStrike" cap="none">
              <a:solidFill>
                <a:srgbClr val="FFFFFF"/>
              </a:solidFill>
              <a:latin typeface="Arial Black"/>
              <a:ea typeface="Arial Black"/>
              <a:cs typeface="Arial Black"/>
              <a:sym typeface="Arial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7"/>
          <p:cNvSpPr/>
          <p:nvPr/>
        </p:nvSpPr>
        <p:spPr>
          <a:xfrm rot="2253296">
            <a:off x="15373350" y="0"/>
            <a:ext cx="2914650" cy="2802705"/>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pic>
        <p:nvPicPr>
          <p:cNvPr id="519" name="Google Shape;519;p17" descr="Vectorism - Universiti, College, Educations"/>
          <p:cNvPicPr preferRelativeResize="0"/>
          <p:nvPr/>
        </p:nvPicPr>
        <p:blipFill rotWithShape="1">
          <a:blip r:embed="rId3">
            <a:alphaModFix/>
          </a:blip>
          <a:srcRect/>
          <a:stretch/>
        </p:blipFill>
        <p:spPr>
          <a:xfrm>
            <a:off x="16266955" y="401755"/>
            <a:ext cx="1127439" cy="1696740"/>
          </a:xfrm>
          <a:prstGeom prst="rect">
            <a:avLst/>
          </a:prstGeom>
          <a:noFill/>
          <a:ln>
            <a:noFill/>
          </a:ln>
        </p:spPr>
      </p:pic>
      <p:pic>
        <p:nvPicPr>
          <p:cNvPr id="520" name="Google Shape;520;p17"/>
          <p:cNvPicPr preferRelativeResize="0"/>
          <p:nvPr/>
        </p:nvPicPr>
        <p:blipFill rotWithShape="1">
          <a:blip r:embed="rId4">
            <a:alphaModFix/>
          </a:blip>
          <a:srcRect l="3772" r="6963" b="11076"/>
          <a:stretch/>
        </p:blipFill>
        <p:spPr>
          <a:xfrm>
            <a:off x="324000" y="3330772"/>
            <a:ext cx="12780000" cy="6703200"/>
          </a:xfrm>
          <a:prstGeom prst="rect">
            <a:avLst/>
          </a:prstGeom>
          <a:noFill/>
          <a:ln>
            <a:noFill/>
          </a:ln>
        </p:spPr>
      </p:pic>
      <p:sp>
        <p:nvSpPr>
          <p:cNvPr id="521" name="Google Shape;521;p17"/>
          <p:cNvSpPr txBox="1"/>
          <p:nvPr/>
        </p:nvSpPr>
        <p:spPr>
          <a:xfrm>
            <a:off x="460633" y="364947"/>
            <a:ext cx="16459200" cy="12571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800"/>
              <a:buFont typeface="Arial Black"/>
              <a:buNone/>
            </a:pPr>
            <a:r>
              <a:rPr lang="en-MY" sz="4800" b="0" i="0" u="none" strike="noStrike" cap="none">
                <a:solidFill>
                  <a:srgbClr val="FFFFFF"/>
                </a:solidFill>
                <a:latin typeface="Arial Black"/>
                <a:ea typeface="Arial Black"/>
                <a:cs typeface="Arial Black"/>
                <a:sym typeface="Arial Black"/>
              </a:rPr>
              <a:t>FAKTOR MEMPENGARUHI TINGKAH LAKU</a:t>
            </a:r>
            <a:endParaRPr sz="4800" b="0" i="0" u="none" strike="noStrike" cap="none">
              <a:solidFill>
                <a:srgbClr val="FFFFFF"/>
              </a:solidFill>
              <a:latin typeface="Arial Black"/>
              <a:ea typeface="Arial Black"/>
              <a:cs typeface="Arial Black"/>
              <a:sym typeface="Arial Black"/>
            </a:endParaRPr>
          </a:p>
        </p:txBody>
      </p:sp>
      <p:sp>
        <p:nvSpPr>
          <p:cNvPr id="522" name="Google Shape;522;p17"/>
          <p:cNvSpPr txBox="1"/>
          <p:nvPr/>
        </p:nvSpPr>
        <p:spPr>
          <a:xfrm>
            <a:off x="13323835" y="3098119"/>
            <a:ext cx="4482831" cy="37856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MY" sz="2400" b="0" i="0" u="none" strike="noStrike" cap="none">
                <a:solidFill>
                  <a:srgbClr val="FFFFFF"/>
                </a:solidFill>
                <a:latin typeface="Arial"/>
                <a:ea typeface="Arial"/>
                <a:cs typeface="Arial"/>
                <a:sym typeface="Arial"/>
              </a:rPr>
              <a:t>MARS Model seeks to explain </a:t>
            </a:r>
            <a:r>
              <a:rPr lang="en-MY" sz="2400" b="1" i="0" u="none" strike="noStrike" cap="none">
                <a:solidFill>
                  <a:srgbClr val="FFFF00"/>
                </a:solidFill>
                <a:latin typeface="Arial"/>
                <a:ea typeface="Arial"/>
                <a:cs typeface="Arial"/>
                <a:sym typeface="Arial"/>
              </a:rPr>
              <a:t>individual behavior as a result of internal and external factors or influences</a:t>
            </a:r>
            <a:r>
              <a:rPr lang="en-MY" sz="2400" b="0" i="0" u="none" strike="noStrike" cap="none">
                <a:solidFill>
                  <a:srgbClr val="FFFFFF"/>
                </a:solidFill>
                <a:latin typeface="Arial"/>
                <a:ea typeface="Arial"/>
                <a:cs typeface="Arial"/>
                <a:sym typeface="Arial"/>
              </a:rPr>
              <a:t> acting together. The acronym MARS stands for motivation, ability, role perceptions and situational factors </a:t>
            </a:r>
            <a:endParaRPr/>
          </a:p>
          <a:p>
            <a:pPr marL="0" marR="0" lvl="0" indent="0" algn="r" rtl="0">
              <a:lnSpc>
                <a:spcPct val="100000"/>
              </a:lnSpc>
              <a:spcBef>
                <a:spcPts val="0"/>
              </a:spcBef>
              <a:spcAft>
                <a:spcPts val="0"/>
              </a:spcAft>
              <a:buClr>
                <a:srgbClr val="FFFFFF"/>
              </a:buClr>
              <a:buSzPts val="2400"/>
              <a:buFont typeface="Arial"/>
              <a:buNone/>
            </a:pPr>
            <a:r>
              <a:rPr lang="en-MY" sz="2400" b="0" i="0" u="none" strike="noStrike" cap="none">
                <a:solidFill>
                  <a:srgbClr val="FFFFFF"/>
                </a:solidFill>
                <a:latin typeface="Arial"/>
                <a:ea typeface="Arial"/>
                <a:cs typeface="Arial"/>
                <a:sym typeface="Arial"/>
              </a:rPr>
              <a:t>(Relivingmbadays 2020)</a:t>
            </a:r>
            <a:endParaRPr/>
          </a:p>
          <a:p>
            <a:pPr marL="0" marR="0" lvl="0" indent="0" algn="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523" name="Google Shape;523;p17"/>
          <p:cNvSpPr/>
          <p:nvPr/>
        </p:nvSpPr>
        <p:spPr>
          <a:xfrm rot="5400000">
            <a:off x="-868293" y="6154999"/>
            <a:ext cx="4904585" cy="2160000"/>
          </a:xfrm>
          <a:prstGeom prst="roundRect">
            <a:avLst>
              <a:gd name="adj" fmla="val 16667"/>
            </a:avLst>
          </a:prstGeom>
          <a:noFill/>
          <a:ln w="603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sp>
        <p:nvSpPr>
          <p:cNvPr id="524" name="Google Shape;524;p17"/>
          <p:cNvSpPr txBox="1"/>
          <p:nvPr/>
        </p:nvSpPr>
        <p:spPr>
          <a:xfrm>
            <a:off x="460633" y="4216115"/>
            <a:ext cx="2360701" cy="461665"/>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MY" sz="2400" b="1" i="0" u="none" strike="noStrike" cap="none">
                <a:solidFill>
                  <a:srgbClr val="000000"/>
                </a:solidFill>
                <a:latin typeface="Calibri"/>
                <a:ea typeface="Calibri"/>
                <a:cs typeface="Calibri"/>
                <a:sym typeface="Calibri"/>
              </a:rPr>
              <a:t>PEMERKASAAN</a:t>
            </a:r>
            <a:endParaRPr sz="2400" b="1"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1000"/>
                                        <p:tgtEl>
                                          <p:spTgt spid="523"/>
                                        </p:tgtEl>
                                      </p:cBhvr>
                                    </p:animEffect>
                                  </p:childTnLst>
                                </p:cTn>
                              </p:par>
                              <p:par>
                                <p:cTn id="8" presetID="10" presetClass="entr" presetSubtype="0" fill="hold" nodeType="withEffect">
                                  <p:stCondLst>
                                    <p:cond delay="0"/>
                                  </p:stCondLst>
                                  <p:childTnLst>
                                    <p:set>
                                      <p:cBhvr>
                                        <p:cTn id="9" dur="1" fill="hold">
                                          <p:stCondLst>
                                            <p:cond delay="0"/>
                                          </p:stCondLst>
                                        </p:cTn>
                                        <p:tgtEl>
                                          <p:spTgt spid="524"/>
                                        </p:tgtEl>
                                        <p:attrNameLst>
                                          <p:attrName>style.visibility</p:attrName>
                                        </p:attrNameLst>
                                      </p:cBhvr>
                                      <p:to>
                                        <p:strVal val="visible"/>
                                      </p:to>
                                    </p:set>
                                    <p:animEffect transition="in" filter="fade">
                                      <p:cBhvr>
                                        <p:cTn id="10" dur="1000"/>
                                        <p:tgtEl>
                                          <p:spTgt spid="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8"/>
          <p:cNvSpPr txBox="1"/>
          <p:nvPr/>
        </p:nvSpPr>
        <p:spPr>
          <a:xfrm>
            <a:off x="324000" y="401755"/>
            <a:ext cx="1487373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000"/>
              <a:buFont typeface="Arial Black"/>
              <a:buNone/>
            </a:pPr>
            <a:r>
              <a:rPr lang="en-MY" sz="4000" b="1" i="0" u="none" strike="noStrike" cap="none">
                <a:solidFill>
                  <a:srgbClr val="FFFFFF"/>
                </a:solidFill>
                <a:latin typeface="Arial Black"/>
                <a:ea typeface="Arial Black"/>
                <a:cs typeface="Arial Black"/>
                <a:sym typeface="Arial Black"/>
              </a:rPr>
              <a:t>KESIHATAN MENTAL DAN KESEJAHTERAAN</a:t>
            </a:r>
            <a:endParaRPr sz="4000" b="1" i="0" u="none" strike="noStrike" cap="none">
              <a:solidFill>
                <a:srgbClr val="FFFFFF"/>
              </a:solidFill>
              <a:latin typeface="Arial Black"/>
              <a:ea typeface="Arial Black"/>
              <a:cs typeface="Arial Black"/>
              <a:sym typeface="Arial Black"/>
            </a:endParaRPr>
          </a:p>
        </p:txBody>
      </p:sp>
      <p:sp>
        <p:nvSpPr>
          <p:cNvPr id="531" name="Google Shape;531;p18"/>
          <p:cNvSpPr/>
          <p:nvPr/>
        </p:nvSpPr>
        <p:spPr>
          <a:xfrm rot="2253296">
            <a:off x="15373350" y="0"/>
            <a:ext cx="2914650" cy="2802705"/>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pic>
        <p:nvPicPr>
          <p:cNvPr id="532" name="Google Shape;532;p18" descr="Vectorism - Universiti, College, Educations"/>
          <p:cNvPicPr preferRelativeResize="0"/>
          <p:nvPr/>
        </p:nvPicPr>
        <p:blipFill rotWithShape="1">
          <a:blip r:embed="rId3">
            <a:alphaModFix/>
          </a:blip>
          <a:srcRect/>
          <a:stretch/>
        </p:blipFill>
        <p:spPr>
          <a:xfrm>
            <a:off x="16266955" y="401755"/>
            <a:ext cx="1127439" cy="1696740"/>
          </a:xfrm>
          <a:prstGeom prst="rect">
            <a:avLst/>
          </a:prstGeom>
          <a:noFill/>
          <a:ln>
            <a:noFill/>
          </a:ln>
        </p:spPr>
      </p:pic>
      <p:pic>
        <p:nvPicPr>
          <p:cNvPr id="533" name="Google Shape;533;p18" descr="Bullseye"/>
          <p:cNvPicPr preferRelativeResize="0"/>
          <p:nvPr/>
        </p:nvPicPr>
        <p:blipFill rotWithShape="1">
          <a:blip r:embed="rId4">
            <a:alphaModFix/>
          </a:blip>
          <a:srcRect/>
          <a:stretch/>
        </p:blipFill>
        <p:spPr>
          <a:xfrm>
            <a:off x="0" y="2997083"/>
            <a:ext cx="18288000" cy="6886575"/>
          </a:xfrm>
          <a:prstGeom prst="rect">
            <a:avLst/>
          </a:prstGeom>
          <a:noFill/>
          <a:ln>
            <a:noFill/>
          </a:ln>
        </p:spPr>
      </p:pic>
      <p:sp>
        <p:nvSpPr>
          <p:cNvPr id="534" name="Google Shape;534;p18"/>
          <p:cNvSpPr txBox="1"/>
          <p:nvPr/>
        </p:nvSpPr>
        <p:spPr>
          <a:xfrm>
            <a:off x="11844000" y="9883658"/>
            <a:ext cx="944118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MY" sz="1800" b="0" i="0" u="none" strike="noStrike" cap="none">
                <a:solidFill>
                  <a:srgbClr val="FFFFFF"/>
                </a:solidFill>
                <a:latin typeface="Calibri"/>
                <a:ea typeface="Calibri"/>
                <a:cs typeface="Calibri"/>
                <a:sym typeface="Calibri"/>
              </a:rPr>
              <a:t>https://flpbis.cbcs.usf.edu/other/mental_health.html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19"/>
          <p:cNvSpPr/>
          <p:nvPr/>
        </p:nvSpPr>
        <p:spPr>
          <a:xfrm rot="2253296">
            <a:off x="15373350" y="0"/>
            <a:ext cx="2914650" cy="2802705"/>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pic>
        <p:nvPicPr>
          <p:cNvPr id="541" name="Google Shape;541;p19" descr="Vectorism - Universiti, College, Educations"/>
          <p:cNvPicPr preferRelativeResize="0"/>
          <p:nvPr/>
        </p:nvPicPr>
        <p:blipFill rotWithShape="1">
          <a:blip r:embed="rId3">
            <a:alphaModFix/>
          </a:blip>
          <a:srcRect/>
          <a:stretch/>
        </p:blipFill>
        <p:spPr>
          <a:xfrm>
            <a:off x="16266955" y="401755"/>
            <a:ext cx="1127439" cy="1696740"/>
          </a:xfrm>
          <a:prstGeom prst="rect">
            <a:avLst/>
          </a:prstGeom>
          <a:noFill/>
          <a:ln>
            <a:noFill/>
          </a:ln>
        </p:spPr>
      </p:pic>
      <p:sp>
        <p:nvSpPr>
          <p:cNvPr id="542" name="Google Shape;542;p19"/>
          <p:cNvSpPr txBox="1"/>
          <p:nvPr/>
        </p:nvSpPr>
        <p:spPr>
          <a:xfrm>
            <a:off x="2286000" y="2180508"/>
            <a:ext cx="13716000" cy="3580847"/>
          </a:xfrm>
          <a:prstGeom prst="rect">
            <a:avLst/>
          </a:prstGeom>
          <a:noFill/>
          <a:ln>
            <a:noFill/>
          </a:ln>
        </p:spPr>
        <p:txBody>
          <a:bodyPr spcFirstLastPara="1" wrap="square" lIns="91375" tIns="45675" rIns="91375" bIns="45675" anchor="b" anchorCtr="0">
            <a:noAutofit/>
          </a:bodyPr>
          <a:lstStyle/>
          <a:p>
            <a:pPr marL="0" marR="0" lvl="0" indent="0" algn="ctr" rtl="0">
              <a:lnSpc>
                <a:spcPct val="90000"/>
              </a:lnSpc>
              <a:spcBef>
                <a:spcPts val="0"/>
              </a:spcBef>
              <a:spcAft>
                <a:spcPts val="0"/>
              </a:spcAft>
              <a:buClr>
                <a:schemeClr val="lt1"/>
              </a:buClr>
              <a:buSzPts val="9000"/>
              <a:buFont typeface="Arial Narrow"/>
              <a:buNone/>
            </a:pPr>
            <a:r>
              <a:rPr lang="en-MY" sz="9000" b="1" i="0" u="none" strike="noStrike" cap="none">
                <a:solidFill>
                  <a:schemeClr val="lt1"/>
                </a:solidFill>
                <a:latin typeface="Arial Narrow"/>
                <a:ea typeface="Arial Narrow"/>
                <a:cs typeface="Arial Narrow"/>
                <a:sym typeface="Arial Narrow"/>
              </a:rPr>
              <a:t>SEKIAN TERIMA KASIH</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20"/>
          <p:cNvSpPr/>
          <p:nvPr/>
        </p:nvSpPr>
        <p:spPr>
          <a:xfrm rot="2253296">
            <a:off x="15373350" y="0"/>
            <a:ext cx="2914650" cy="2802705"/>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pic>
        <p:nvPicPr>
          <p:cNvPr id="549" name="Google Shape;549;p20" descr="Vectorism - Universiti, College, Educations"/>
          <p:cNvPicPr preferRelativeResize="0"/>
          <p:nvPr/>
        </p:nvPicPr>
        <p:blipFill rotWithShape="1">
          <a:blip r:embed="rId3">
            <a:alphaModFix/>
          </a:blip>
          <a:srcRect/>
          <a:stretch/>
        </p:blipFill>
        <p:spPr>
          <a:xfrm>
            <a:off x="16266955" y="401755"/>
            <a:ext cx="1127439" cy="1696740"/>
          </a:xfrm>
          <a:prstGeom prst="rect">
            <a:avLst/>
          </a:prstGeom>
          <a:noFill/>
          <a:ln>
            <a:noFill/>
          </a:ln>
        </p:spPr>
      </p:pic>
      <p:sp>
        <p:nvSpPr>
          <p:cNvPr id="550" name="Google Shape;550;p20"/>
          <p:cNvSpPr txBox="1"/>
          <p:nvPr/>
        </p:nvSpPr>
        <p:spPr>
          <a:xfrm>
            <a:off x="324000" y="380399"/>
            <a:ext cx="1487373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Arial Black"/>
              <a:buNone/>
            </a:pPr>
            <a:r>
              <a:rPr lang="en-MY" sz="4400" b="1">
                <a:solidFill>
                  <a:srgbClr val="FFFFFF"/>
                </a:solidFill>
                <a:latin typeface="Arial Black"/>
                <a:ea typeface="Arial Black"/>
                <a:cs typeface="Arial Black"/>
                <a:sym typeface="Arial Black"/>
              </a:rPr>
              <a:t>SUMBER RUJUKAN</a:t>
            </a:r>
            <a:endParaRPr sz="4400" b="1" i="0" u="none" strike="noStrike" cap="none">
              <a:solidFill>
                <a:srgbClr val="FFFFFF"/>
              </a:solidFill>
              <a:latin typeface="Arial Black"/>
              <a:ea typeface="Arial Black"/>
              <a:cs typeface="Arial Black"/>
              <a:sym typeface="Arial Black"/>
            </a:endParaRPr>
          </a:p>
        </p:txBody>
      </p:sp>
      <p:sp>
        <p:nvSpPr>
          <p:cNvPr id="551" name="Google Shape;551;p20"/>
          <p:cNvSpPr txBox="1"/>
          <p:nvPr/>
        </p:nvSpPr>
        <p:spPr>
          <a:xfrm>
            <a:off x="1328803" y="3220616"/>
            <a:ext cx="15630394"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MY" sz="2400">
                <a:solidFill>
                  <a:srgbClr val="FFFFFF"/>
                </a:solidFill>
                <a:latin typeface="Arial"/>
                <a:ea typeface="Arial"/>
                <a:cs typeface="Arial"/>
                <a:sym typeface="Arial"/>
              </a:rPr>
              <a:t>Anwar Ibrahim (2022) Script For Better Malaysia: An Empowering Vision and Policy Framework for Action. Institut 	Darul Ehsan: Shah Alam</a:t>
            </a:r>
            <a:endParaRPr sz="2400">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a:solidFill>
                <a:srgbClr val="FFFFFF"/>
              </a:solidFill>
              <a:latin typeface="Arial"/>
              <a:ea typeface="Arial"/>
              <a:cs typeface="Arial"/>
              <a:sym typeface="Arial"/>
            </a:endParaRPr>
          </a:p>
          <a:p>
            <a:pPr marL="0" marR="0" lvl="0" indent="0" algn="l" rtl="0">
              <a:spcBef>
                <a:spcPts val="0"/>
              </a:spcBef>
              <a:spcAft>
                <a:spcPts val="0"/>
              </a:spcAft>
              <a:buNone/>
            </a:pPr>
            <a:r>
              <a:rPr lang="en-MY" sz="2400">
                <a:solidFill>
                  <a:srgbClr val="FFFFFF"/>
                </a:solidFill>
                <a:latin typeface="Arial"/>
                <a:ea typeface="Arial"/>
                <a:cs typeface="Arial"/>
                <a:sym typeface="Arial"/>
              </a:rPr>
              <a:t>Mitzkus, S. (2022) BANI World: What is it and Why We Need it?. [https://digitalleadership.com/blog/bani-world/]</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400"/>
              <a:buFont typeface="Arial"/>
              <a:buNone/>
            </a:pPr>
            <a:r>
              <a:rPr lang="en-MY" sz="2400" b="0" i="0" u="none" strike="noStrike" cap="none">
                <a:solidFill>
                  <a:srgbClr val="FFFFFF"/>
                </a:solidFill>
                <a:latin typeface="Arial"/>
                <a:ea typeface="Arial"/>
                <a:cs typeface="Arial"/>
                <a:sym typeface="Arial"/>
              </a:rPr>
              <a:t>Swarbrick, M. (2006) A wellness approach. Psychiatric Rehabilitation Jurnal. 29(4):311-314</a:t>
            </a:r>
            <a:endParaRPr/>
          </a:p>
          <a:p>
            <a:pPr marL="0" marR="0" lvl="0" indent="0" algn="l" rtl="0">
              <a:lnSpc>
                <a:spcPct val="100000"/>
              </a:lnSpc>
              <a:spcBef>
                <a:spcPts val="0"/>
              </a:spcBef>
              <a:spcAft>
                <a:spcPts val="0"/>
              </a:spcAft>
              <a:buClr>
                <a:schemeClr val="dk1"/>
              </a:buClr>
              <a:buSzPts val="2400"/>
              <a:buFont typeface="Calibri"/>
              <a:buNone/>
            </a:pPr>
            <a:endParaRPr sz="2400">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
          <p:cNvSpPr/>
          <p:nvPr/>
        </p:nvSpPr>
        <p:spPr>
          <a:xfrm rot="2253296">
            <a:off x="15371429" y="1589"/>
            <a:ext cx="2913750" cy="2801840"/>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pic>
        <p:nvPicPr>
          <p:cNvPr id="360" name="Google Shape;360;p3" descr="Vectorism - Universiti, College, Educations"/>
          <p:cNvPicPr preferRelativeResize="0"/>
          <p:nvPr/>
        </p:nvPicPr>
        <p:blipFill rotWithShape="1">
          <a:blip r:embed="rId3">
            <a:alphaModFix/>
          </a:blip>
          <a:srcRect/>
          <a:stretch/>
        </p:blipFill>
        <p:spPr>
          <a:xfrm>
            <a:off x="16264758" y="403221"/>
            <a:ext cx="1127092" cy="1696216"/>
          </a:xfrm>
          <a:prstGeom prst="rect">
            <a:avLst/>
          </a:prstGeom>
          <a:noFill/>
          <a:ln>
            <a:noFill/>
          </a:ln>
        </p:spPr>
      </p:pic>
      <p:sp>
        <p:nvSpPr>
          <p:cNvPr id="361" name="Google Shape;361;p3"/>
          <p:cNvSpPr txBox="1"/>
          <p:nvPr/>
        </p:nvSpPr>
        <p:spPr>
          <a:xfrm>
            <a:off x="506667" y="403220"/>
            <a:ext cx="15295279" cy="7077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999"/>
              <a:buFont typeface="Arial Black"/>
              <a:buNone/>
            </a:pPr>
            <a:r>
              <a:rPr lang="en-MY" sz="3999" b="1" i="0" u="none" strike="noStrike" cap="none">
                <a:solidFill>
                  <a:srgbClr val="FFFFFF"/>
                </a:solidFill>
                <a:latin typeface="Arial Black"/>
                <a:ea typeface="Arial Black"/>
                <a:cs typeface="Arial Black"/>
                <a:sym typeface="Arial Black"/>
              </a:rPr>
              <a:t>KANDUNGAN NILAI TERAS KESEJAHTERAAN</a:t>
            </a:r>
            <a:endParaRPr sz="1998" b="1" i="0" u="none" strike="noStrike" cap="none">
              <a:solidFill>
                <a:srgbClr val="FFFFFF"/>
              </a:solidFill>
              <a:latin typeface="Arial Black"/>
              <a:ea typeface="Arial Black"/>
              <a:cs typeface="Arial Black"/>
              <a:sym typeface="Arial Black"/>
            </a:endParaRPr>
          </a:p>
        </p:txBody>
      </p:sp>
      <p:sp>
        <p:nvSpPr>
          <p:cNvPr id="362" name="Google Shape;362;p3"/>
          <p:cNvSpPr/>
          <p:nvPr/>
        </p:nvSpPr>
        <p:spPr>
          <a:xfrm>
            <a:off x="12203059" y="5232871"/>
            <a:ext cx="184674" cy="384694"/>
          </a:xfrm>
          <a:prstGeom prst="rect">
            <a:avLst/>
          </a:prstGeom>
          <a:noFill/>
          <a:ln>
            <a:noFill/>
          </a:ln>
        </p:spPr>
        <p:txBody>
          <a:bodyPr spcFirstLastPara="1" wrap="square" lIns="91400" tIns="45700" rIns="91400" bIns="45700" anchor="ctr" anchorCtr="0">
            <a:sp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Calibri"/>
              <a:ea typeface="Calibri"/>
              <a:cs typeface="Calibri"/>
              <a:sym typeface="Calibri"/>
            </a:endParaRPr>
          </a:p>
        </p:txBody>
      </p:sp>
      <p:sp>
        <p:nvSpPr>
          <p:cNvPr id="363" name="Google Shape;363;p3"/>
          <p:cNvSpPr/>
          <p:nvPr/>
        </p:nvSpPr>
        <p:spPr>
          <a:xfrm>
            <a:off x="1764000" y="3702706"/>
            <a:ext cx="14037833" cy="1080000"/>
          </a:xfrm>
          <a:prstGeom prst="rect">
            <a:avLst/>
          </a:prstGeom>
          <a:solidFill>
            <a:srgbClr val="FFFFFF"/>
          </a:solidFill>
          <a:ln>
            <a:noFill/>
          </a:ln>
          <a:effectLst>
            <a:outerShdw blurRad="50800" dist="50800" dir="5400000" algn="ctr" rotWithShape="0">
              <a:srgbClr val="000000">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64" name="Google Shape;364;p3"/>
          <p:cNvSpPr/>
          <p:nvPr/>
        </p:nvSpPr>
        <p:spPr>
          <a:xfrm>
            <a:off x="3294656" y="3870845"/>
            <a:ext cx="12239824" cy="731861"/>
          </a:xfrm>
          <a:prstGeom prst="rect">
            <a:avLst/>
          </a:prstGeom>
          <a:solidFill>
            <a:srgbClr val="DEA00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200"/>
              <a:buFont typeface="Arial"/>
              <a:buNone/>
            </a:pPr>
            <a:r>
              <a:rPr lang="en-MY" sz="3200" b="1" i="0" u="none" strike="noStrike" cap="none">
                <a:solidFill>
                  <a:srgbClr val="FFFFFF"/>
                </a:solidFill>
                <a:latin typeface="Arial"/>
                <a:ea typeface="Arial"/>
                <a:cs typeface="Arial"/>
                <a:sym typeface="Arial"/>
              </a:rPr>
              <a:t>ISU DAN CABARAN </a:t>
            </a:r>
            <a:endParaRPr sz="2400" b="1" i="0" u="none" strike="noStrike" cap="none">
              <a:solidFill>
                <a:srgbClr val="FFFFFF"/>
              </a:solidFill>
              <a:latin typeface="Arial"/>
              <a:ea typeface="Arial"/>
              <a:cs typeface="Arial"/>
              <a:sym typeface="Arial"/>
            </a:endParaRPr>
          </a:p>
        </p:txBody>
      </p:sp>
      <p:sp>
        <p:nvSpPr>
          <p:cNvPr id="365" name="Google Shape;365;p3"/>
          <p:cNvSpPr/>
          <p:nvPr/>
        </p:nvSpPr>
        <p:spPr>
          <a:xfrm>
            <a:off x="1953340" y="3846685"/>
            <a:ext cx="1223811" cy="7560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EA00E"/>
              </a:buClr>
              <a:buSzPts val="5400"/>
              <a:buFont typeface="Arial Black"/>
              <a:buNone/>
            </a:pPr>
            <a:r>
              <a:rPr lang="en-MY" sz="5400" b="0" i="0" u="none" strike="noStrike" cap="none">
                <a:solidFill>
                  <a:srgbClr val="DEA00E"/>
                </a:solidFill>
                <a:latin typeface="Arial Black"/>
                <a:ea typeface="Arial Black"/>
                <a:cs typeface="Arial Black"/>
                <a:sym typeface="Arial Black"/>
              </a:rPr>
              <a:t>1</a:t>
            </a:r>
            <a:endParaRPr sz="5400" b="0" i="0" u="none" strike="noStrike" cap="none">
              <a:solidFill>
                <a:srgbClr val="DEA00E"/>
              </a:solidFill>
              <a:latin typeface="Arial Black"/>
              <a:ea typeface="Arial Black"/>
              <a:cs typeface="Arial Black"/>
              <a:sym typeface="Arial Black"/>
            </a:endParaRPr>
          </a:p>
        </p:txBody>
      </p:sp>
      <p:sp>
        <p:nvSpPr>
          <p:cNvPr id="366" name="Google Shape;366;p3"/>
          <p:cNvSpPr/>
          <p:nvPr/>
        </p:nvSpPr>
        <p:spPr>
          <a:xfrm>
            <a:off x="1760640" y="4906551"/>
            <a:ext cx="14037833" cy="1080000"/>
          </a:xfrm>
          <a:prstGeom prst="rect">
            <a:avLst/>
          </a:prstGeom>
          <a:solidFill>
            <a:srgbClr val="FFFFFF"/>
          </a:solidFill>
          <a:ln>
            <a:noFill/>
          </a:ln>
          <a:effectLst>
            <a:outerShdw blurRad="50800" dist="50800" dir="5400000" algn="ctr" rotWithShape="0">
              <a:srgbClr val="000000">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67" name="Google Shape;367;p3"/>
          <p:cNvSpPr/>
          <p:nvPr/>
        </p:nvSpPr>
        <p:spPr>
          <a:xfrm>
            <a:off x="1949980" y="5050531"/>
            <a:ext cx="1223811" cy="8121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EA00E"/>
              </a:buClr>
              <a:buSzPts val="5400"/>
              <a:buFont typeface="Arial Black"/>
              <a:buNone/>
            </a:pPr>
            <a:r>
              <a:rPr lang="en-MY" sz="5400" b="0" i="0" u="none" strike="noStrike" cap="none">
                <a:solidFill>
                  <a:srgbClr val="DEA00E"/>
                </a:solidFill>
                <a:latin typeface="Arial Black"/>
                <a:ea typeface="Arial Black"/>
                <a:cs typeface="Arial Black"/>
                <a:sym typeface="Arial Black"/>
              </a:rPr>
              <a:t>2</a:t>
            </a:r>
            <a:endParaRPr sz="5400" b="0" i="0" u="none" strike="noStrike" cap="none">
              <a:solidFill>
                <a:srgbClr val="DEA00E"/>
              </a:solidFill>
              <a:latin typeface="Arial Black"/>
              <a:ea typeface="Arial Black"/>
              <a:cs typeface="Arial Black"/>
              <a:sym typeface="Arial Black"/>
            </a:endParaRPr>
          </a:p>
        </p:txBody>
      </p:sp>
      <p:sp>
        <p:nvSpPr>
          <p:cNvPr id="368" name="Google Shape;368;p3"/>
          <p:cNvSpPr/>
          <p:nvPr/>
        </p:nvSpPr>
        <p:spPr>
          <a:xfrm>
            <a:off x="1775400" y="6078727"/>
            <a:ext cx="14037833" cy="1034994"/>
          </a:xfrm>
          <a:prstGeom prst="rect">
            <a:avLst/>
          </a:prstGeom>
          <a:solidFill>
            <a:srgbClr val="FFFFFF"/>
          </a:solidFill>
          <a:ln>
            <a:noFill/>
          </a:ln>
          <a:effectLst>
            <a:outerShdw blurRad="50800" dist="50800" dir="5400000" algn="ctr" rotWithShape="0">
              <a:srgbClr val="000000">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69" name="Google Shape;369;p3"/>
          <p:cNvSpPr/>
          <p:nvPr/>
        </p:nvSpPr>
        <p:spPr>
          <a:xfrm>
            <a:off x="3306056" y="6154690"/>
            <a:ext cx="12239824" cy="758895"/>
          </a:xfrm>
          <a:prstGeom prst="rect">
            <a:avLst/>
          </a:prstGeom>
          <a:solidFill>
            <a:srgbClr val="DEA00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200"/>
              <a:buFont typeface="Arial"/>
              <a:buNone/>
            </a:pPr>
            <a:r>
              <a:rPr lang="en-MY" sz="3200" b="1" i="0" u="none" strike="noStrike" cap="none">
                <a:solidFill>
                  <a:srgbClr val="FFFFFF"/>
                </a:solidFill>
                <a:latin typeface="Arial"/>
                <a:ea typeface="Arial"/>
                <a:cs typeface="Arial"/>
                <a:sym typeface="Arial"/>
              </a:rPr>
              <a:t> MODEL PELAKSANAAN DAN PENILAIAN</a:t>
            </a:r>
            <a:endParaRPr sz="2400" b="1" i="0" u="none" strike="noStrike" cap="none">
              <a:solidFill>
                <a:srgbClr val="FFFFFF"/>
              </a:solidFill>
              <a:latin typeface="Arial"/>
              <a:ea typeface="Arial"/>
              <a:cs typeface="Arial"/>
              <a:sym typeface="Arial"/>
            </a:endParaRPr>
          </a:p>
        </p:txBody>
      </p:sp>
      <p:sp>
        <p:nvSpPr>
          <p:cNvPr id="370" name="Google Shape;370;p3"/>
          <p:cNvSpPr/>
          <p:nvPr/>
        </p:nvSpPr>
        <p:spPr>
          <a:xfrm>
            <a:off x="1964740" y="6222706"/>
            <a:ext cx="1223811" cy="69087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EA00E"/>
              </a:buClr>
              <a:buSzPts val="5400"/>
              <a:buFont typeface="Arial Black"/>
              <a:buNone/>
            </a:pPr>
            <a:r>
              <a:rPr lang="en-MY" sz="5400" b="0" i="0" u="none" strike="noStrike" cap="none">
                <a:solidFill>
                  <a:srgbClr val="DEA00E"/>
                </a:solidFill>
                <a:latin typeface="Arial Black"/>
                <a:ea typeface="Arial Black"/>
                <a:cs typeface="Arial Black"/>
                <a:sym typeface="Arial Black"/>
              </a:rPr>
              <a:t>3</a:t>
            </a:r>
            <a:endParaRPr sz="5400" b="0" i="0" u="none" strike="noStrike" cap="none">
              <a:solidFill>
                <a:srgbClr val="DEA00E"/>
              </a:solidFill>
              <a:latin typeface="Arial Black"/>
              <a:ea typeface="Arial Black"/>
              <a:cs typeface="Arial Black"/>
              <a:sym typeface="Arial Black"/>
            </a:endParaRPr>
          </a:p>
        </p:txBody>
      </p:sp>
      <p:sp>
        <p:nvSpPr>
          <p:cNvPr id="371" name="Google Shape;371;p3"/>
          <p:cNvSpPr/>
          <p:nvPr/>
        </p:nvSpPr>
        <p:spPr>
          <a:xfrm>
            <a:off x="1777800" y="7302706"/>
            <a:ext cx="14037833" cy="1080000"/>
          </a:xfrm>
          <a:prstGeom prst="rect">
            <a:avLst/>
          </a:prstGeom>
          <a:solidFill>
            <a:srgbClr val="FFFFFF"/>
          </a:solidFill>
          <a:ln>
            <a:noFill/>
          </a:ln>
          <a:effectLst>
            <a:outerShdw blurRad="50800" dist="50800" dir="5400000" algn="ctr" rotWithShape="0">
              <a:srgbClr val="000000">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72" name="Google Shape;372;p3"/>
          <p:cNvSpPr/>
          <p:nvPr/>
        </p:nvSpPr>
        <p:spPr>
          <a:xfrm>
            <a:off x="3308456" y="7470845"/>
            <a:ext cx="12239824" cy="731861"/>
          </a:xfrm>
          <a:prstGeom prst="rect">
            <a:avLst/>
          </a:prstGeom>
          <a:solidFill>
            <a:srgbClr val="DEA00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200"/>
              <a:buFont typeface="Arial"/>
              <a:buNone/>
            </a:pPr>
            <a:r>
              <a:rPr lang="en-MY" sz="3200" b="1" i="0" u="none" strike="noStrike" cap="none">
                <a:solidFill>
                  <a:srgbClr val="FFFFFF"/>
                </a:solidFill>
                <a:latin typeface="Arial"/>
                <a:ea typeface="Arial"/>
                <a:cs typeface="Arial"/>
                <a:sym typeface="Arial"/>
              </a:rPr>
              <a:t> STRATEGI PEMBENTUKAN</a:t>
            </a:r>
            <a:endParaRPr sz="2400" b="1" i="0" u="none" strike="noStrike" cap="none">
              <a:solidFill>
                <a:srgbClr val="FFFFFF"/>
              </a:solidFill>
              <a:latin typeface="Arial"/>
              <a:ea typeface="Arial"/>
              <a:cs typeface="Arial"/>
              <a:sym typeface="Arial"/>
            </a:endParaRPr>
          </a:p>
        </p:txBody>
      </p:sp>
      <p:sp>
        <p:nvSpPr>
          <p:cNvPr id="373" name="Google Shape;373;p3"/>
          <p:cNvSpPr/>
          <p:nvPr/>
        </p:nvSpPr>
        <p:spPr>
          <a:xfrm>
            <a:off x="1967140" y="7446685"/>
            <a:ext cx="1223811" cy="7560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EA00E"/>
              </a:buClr>
              <a:buSzPts val="5400"/>
              <a:buFont typeface="Arial Black"/>
              <a:buNone/>
            </a:pPr>
            <a:r>
              <a:rPr lang="en-MY" sz="5400" b="0" i="0" u="none" strike="noStrike" cap="none">
                <a:solidFill>
                  <a:srgbClr val="DEA00E"/>
                </a:solidFill>
                <a:latin typeface="Arial Black"/>
                <a:ea typeface="Arial Black"/>
                <a:cs typeface="Arial Black"/>
                <a:sym typeface="Arial Black"/>
              </a:rPr>
              <a:t>4</a:t>
            </a:r>
            <a:endParaRPr sz="5400" b="0" i="0" u="none" strike="noStrike" cap="none">
              <a:solidFill>
                <a:srgbClr val="DEA00E"/>
              </a:solidFill>
              <a:latin typeface="Arial Black"/>
              <a:ea typeface="Arial Black"/>
              <a:cs typeface="Arial Black"/>
              <a:sym typeface="Arial Black"/>
            </a:endParaRPr>
          </a:p>
        </p:txBody>
      </p:sp>
      <p:sp>
        <p:nvSpPr>
          <p:cNvPr id="374" name="Google Shape;374;p3"/>
          <p:cNvSpPr/>
          <p:nvPr/>
        </p:nvSpPr>
        <p:spPr>
          <a:xfrm>
            <a:off x="3306056" y="5062609"/>
            <a:ext cx="12239824" cy="800097"/>
          </a:xfrm>
          <a:prstGeom prst="rect">
            <a:avLst/>
          </a:prstGeom>
          <a:solidFill>
            <a:srgbClr val="DEA00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200"/>
              <a:buFont typeface="Arial"/>
              <a:buNone/>
            </a:pPr>
            <a:r>
              <a:rPr lang="en-MY" sz="3200" b="1" i="0" u="none" strike="noStrike" cap="none">
                <a:solidFill>
                  <a:srgbClr val="FFFFFF"/>
                </a:solidFill>
                <a:latin typeface="Arial"/>
                <a:ea typeface="Arial"/>
                <a:cs typeface="Arial"/>
                <a:sym typeface="Arial"/>
              </a:rPr>
              <a:t> KONSEP DAN DEFINISI</a:t>
            </a:r>
            <a:endParaRPr sz="2400" b="1" i="0" u="none" strike="noStrike" cap="none">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
          <p:cNvSpPr/>
          <p:nvPr/>
        </p:nvSpPr>
        <p:spPr>
          <a:xfrm rot="2253296">
            <a:off x="15373350" y="0"/>
            <a:ext cx="2914650" cy="2802705"/>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381" name="Google Shape;381;p4" descr="Vectorism - Universiti, College, Educations"/>
          <p:cNvPicPr preferRelativeResize="0"/>
          <p:nvPr/>
        </p:nvPicPr>
        <p:blipFill rotWithShape="1">
          <a:blip r:embed="rId3">
            <a:alphaModFix/>
          </a:blip>
          <a:srcRect/>
          <a:stretch/>
        </p:blipFill>
        <p:spPr>
          <a:xfrm>
            <a:off x="16266955" y="401755"/>
            <a:ext cx="1127439" cy="1696740"/>
          </a:xfrm>
          <a:prstGeom prst="rect">
            <a:avLst/>
          </a:prstGeom>
          <a:noFill/>
          <a:ln>
            <a:noFill/>
          </a:ln>
        </p:spPr>
      </p:pic>
      <p:sp>
        <p:nvSpPr>
          <p:cNvPr id="382" name="Google Shape;382;p4"/>
          <p:cNvSpPr txBox="1"/>
          <p:nvPr/>
        </p:nvSpPr>
        <p:spPr>
          <a:xfrm>
            <a:off x="670342" y="401755"/>
            <a:ext cx="1487373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Arial Black"/>
              <a:buNone/>
            </a:pPr>
            <a:r>
              <a:rPr lang="en-MY" sz="4400" b="1" i="0" u="none" strike="noStrike" cap="none">
                <a:solidFill>
                  <a:srgbClr val="FFFFFF"/>
                </a:solidFill>
                <a:latin typeface="Arial Black"/>
                <a:ea typeface="Arial Black"/>
                <a:cs typeface="Arial Black"/>
                <a:sym typeface="Arial Black"/>
              </a:rPr>
              <a:t>PENGENALAN</a:t>
            </a:r>
            <a:endParaRPr/>
          </a:p>
        </p:txBody>
      </p:sp>
      <p:sp>
        <p:nvSpPr>
          <p:cNvPr id="383" name="Google Shape;383;p4"/>
          <p:cNvSpPr txBox="1"/>
          <p:nvPr/>
        </p:nvSpPr>
        <p:spPr>
          <a:xfrm>
            <a:off x="9864000" y="3093747"/>
            <a:ext cx="8100000" cy="649408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2600" b="0" i="0" u="none" strike="noStrike" cap="none">
                <a:solidFill>
                  <a:schemeClr val="lt1"/>
                </a:solidFill>
                <a:latin typeface="Arial"/>
                <a:ea typeface="Arial"/>
                <a:cs typeface="Arial"/>
                <a:sym typeface="Arial"/>
              </a:rPr>
              <a:t>Abad ke-21 dipengaruhi dan dibentuk oleh persekitaran dan sistem global yang berubah-ubah. Keadaan ini boleh digambarkan sebagai </a:t>
            </a:r>
            <a:r>
              <a:rPr lang="en-MY" sz="2600" b="1" i="0" u="none" strike="noStrike" cap="none">
                <a:solidFill>
                  <a:srgbClr val="FFFF00"/>
                </a:solidFill>
                <a:latin typeface="Arial"/>
                <a:ea typeface="Arial"/>
                <a:cs typeface="Arial"/>
                <a:sym typeface="Arial"/>
              </a:rPr>
              <a:t>sesuatu yang nampak baik dan teguh tetapi dalamannya sangat rapuh dan boleh musnah pada bila-bila masa. </a:t>
            </a:r>
            <a:r>
              <a:rPr lang="en-MY" sz="2600" b="0" i="0" u="none" strike="noStrike" cap="none">
                <a:solidFill>
                  <a:schemeClr val="lt1"/>
                </a:solidFill>
                <a:latin typeface="Arial"/>
                <a:ea typeface="Arial"/>
                <a:cs typeface="Arial"/>
                <a:sym typeface="Arial"/>
              </a:rPr>
              <a:t>Sebab dan akibat tidak lagi boleh dinilai secara logik kerana apa yang berlaku kelihatan tidak logik dan sukar untuk difahami. </a:t>
            </a:r>
            <a:endParaRPr/>
          </a:p>
          <a:p>
            <a:pPr marL="0" marR="0" lvl="0" indent="0" algn="just" rtl="0">
              <a:spcBef>
                <a:spcPts val="0"/>
              </a:spcBef>
              <a:spcAft>
                <a:spcPts val="0"/>
              </a:spcAft>
              <a:buNone/>
            </a:pPr>
            <a:endParaRPr sz="2600" b="0" i="0" u="none" strike="noStrike" cap="none">
              <a:solidFill>
                <a:schemeClr val="lt1"/>
              </a:solidFill>
              <a:latin typeface="Arial"/>
              <a:ea typeface="Arial"/>
              <a:cs typeface="Arial"/>
              <a:sym typeface="Arial"/>
            </a:endParaRPr>
          </a:p>
          <a:p>
            <a:pPr marL="0" marR="0" lvl="0" indent="0" algn="just" rtl="0">
              <a:spcBef>
                <a:spcPts val="0"/>
              </a:spcBef>
              <a:spcAft>
                <a:spcPts val="0"/>
              </a:spcAft>
              <a:buNone/>
            </a:pPr>
            <a:r>
              <a:rPr lang="en-MY" sz="2600" b="0" i="0" u="none" strike="noStrike" cap="none">
                <a:solidFill>
                  <a:schemeClr val="lt1"/>
                </a:solidFill>
                <a:latin typeface="Arial"/>
                <a:ea typeface="Arial"/>
                <a:cs typeface="Arial"/>
                <a:sym typeface="Arial"/>
              </a:rPr>
              <a:t>Persekitaran, keadaan emosi dan hubungan sebab akibat yang berkecamuk sekarang ini dikenali sebagai </a:t>
            </a:r>
            <a:r>
              <a:rPr lang="en-MY" sz="2600" b="1" i="0" u="none" strike="noStrike" cap="none">
                <a:solidFill>
                  <a:srgbClr val="FFFF00"/>
                </a:solidFill>
                <a:latin typeface="Arial"/>
                <a:ea typeface="Arial"/>
                <a:cs typeface="Arial"/>
                <a:sym typeface="Arial"/>
              </a:rPr>
              <a:t>BANI (Brittle, Anxious, Non-Linear, Incomprehensible). </a:t>
            </a:r>
            <a:r>
              <a:rPr lang="en-MY" sz="2600" b="0" i="0" u="none" strike="noStrike" cap="none">
                <a:solidFill>
                  <a:schemeClr val="lt1"/>
                </a:solidFill>
                <a:latin typeface="Arial"/>
                <a:ea typeface="Arial"/>
                <a:cs typeface="Arial"/>
                <a:sym typeface="Arial"/>
              </a:rPr>
              <a:t>Keadaan dan persekitaran yang serba rumit, bercanggah dan berkecamuk ini akan memberi </a:t>
            </a:r>
            <a:r>
              <a:rPr lang="en-MY" sz="2600" b="1" i="0" u="none" strike="noStrike" cap="none">
                <a:solidFill>
                  <a:srgbClr val="FFFF00"/>
                </a:solidFill>
                <a:latin typeface="Arial"/>
                <a:ea typeface="Arial"/>
                <a:cs typeface="Arial"/>
                <a:sym typeface="Arial"/>
              </a:rPr>
              <a:t>kesan kepada lanskap kehidupan pasca normal masyarakat dan kesejahteraan individu</a:t>
            </a:r>
            <a:r>
              <a:rPr lang="en-MY" sz="2600" b="0" i="0" u="none" strike="noStrike" cap="none">
                <a:solidFill>
                  <a:schemeClr val="lt1"/>
                </a:solidFill>
                <a:latin typeface="Arial"/>
                <a:ea typeface="Arial"/>
                <a:cs typeface="Arial"/>
                <a:sym typeface="Arial"/>
              </a:rPr>
              <a:t>.</a:t>
            </a:r>
            <a:endParaRPr/>
          </a:p>
        </p:txBody>
      </p:sp>
      <p:pic>
        <p:nvPicPr>
          <p:cNvPr id="384" name="Google Shape;384;p4"/>
          <p:cNvPicPr preferRelativeResize="0"/>
          <p:nvPr/>
        </p:nvPicPr>
        <p:blipFill rotWithShape="1">
          <a:blip r:embed="rId4">
            <a:alphaModFix/>
          </a:blip>
          <a:srcRect/>
          <a:stretch/>
        </p:blipFill>
        <p:spPr>
          <a:xfrm>
            <a:off x="250122" y="2760952"/>
            <a:ext cx="9233138" cy="71227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
          <p:cNvSpPr txBox="1"/>
          <p:nvPr/>
        </p:nvSpPr>
        <p:spPr>
          <a:xfrm>
            <a:off x="8922561" y="3289429"/>
            <a:ext cx="697627"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599"/>
              <a:buFont typeface="Arial"/>
              <a:buNone/>
            </a:pPr>
            <a:r>
              <a:rPr lang="en-MY" sz="3599" b="1" i="0" u="none" strike="noStrike" cap="none">
                <a:solidFill>
                  <a:srgbClr val="FFFFFF"/>
                </a:solidFill>
                <a:latin typeface="Arial"/>
                <a:ea typeface="Arial"/>
                <a:cs typeface="Arial"/>
                <a:sym typeface="Arial"/>
              </a:rPr>
              <a:t>01</a:t>
            </a:r>
            <a:endParaRPr sz="3599" b="1" i="0" u="none" strike="noStrike" cap="none">
              <a:solidFill>
                <a:srgbClr val="FFFFFF"/>
              </a:solidFill>
              <a:latin typeface="Arial"/>
              <a:ea typeface="Arial"/>
              <a:cs typeface="Arial"/>
              <a:sym typeface="Arial"/>
            </a:endParaRPr>
          </a:p>
        </p:txBody>
      </p:sp>
      <p:sp>
        <p:nvSpPr>
          <p:cNvPr id="390" name="Google Shape;390;p5"/>
          <p:cNvSpPr txBox="1"/>
          <p:nvPr/>
        </p:nvSpPr>
        <p:spPr>
          <a:xfrm>
            <a:off x="7201329" y="3958084"/>
            <a:ext cx="697627"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599"/>
              <a:buFont typeface="Arial"/>
              <a:buNone/>
            </a:pPr>
            <a:r>
              <a:rPr lang="en-MY" sz="3599" b="1" i="0" u="none" strike="noStrike" cap="none">
                <a:solidFill>
                  <a:srgbClr val="FFFFFF"/>
                </a:solidFill>
                <a:latin typeface="Arial"/>
                <a:ea typeface="Arial"/>
                <a:cs typeface="Arial"/>
                <a:sym typeface="Arial"/>
              </a:rPr>
              <a:t>02</a:t>
            </a:r>
            <a:endParaRPr sz="3599" b="1" i="0" u="none" strike="noStrike" cap="none">
              <a:solidFill>
                <a:srgbClr val="FFFFFF"/>
              </a:solidFill>
              <a:latin typeface="Arial"/>
              <a:ea typeface="Arial"/>
              <a:cs typeface="Arial"/>
              <a:sym typeface="Arial"/>
            </a:endParaRPr>
          </a:p>
        </p:txBody>
      </p:sp>
      <p:sp>
        <p:nvSpPr>
          <p:cNvPr id="391" name="Google Shape;391;p5"/>
          <p:cNvSpPr txBox="1"/>
          <p:nvPr/>
        </p:nvSpPr>
        <p:spPr>
          <a:xfrm>
            <a:off x="6467358" y="5509832"/>
            <a:ext cx="697627"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599"/>
              <a:buFont typeface="Arial"/>
              <a:buNone/>
            </a:pPr>
            <a:r>
              <a:rPr lang="en-MY" sz="3599" b="1" i="0" u="none" strike="noStrike" cap="none">
                <a:solidFill>
                  <a:srgbClr val="FFFFFF"/>
                </a:solidFill>
                <a:latin typeface="Arial"/>
                <a:ea typeface="Arial"/>
                <a:cs typeface="Arial"/>
                <a:sym typeface="Arial"/>
              </a:rPr>
              <a:t>03</a:t>
            </a:r>
            <a:endParaRPr sz="3599" b="1" i="0" u="none" strike="noStrike" cap="none">
              <a:solidFill>
                <a:srgbClr val="FFFFFF"/>
              </a:solidFill>
              <a:latin typeface="Arial"/>
              <a:ea typeface="Arial"/>
              <a:cs typeface="Arial"/>
              <a:sym typeface="Arial"/>
            </a:endParaRPr>
          </a:p>
        </p:txBody>
      </p:sp>
      <p:sp>
        <p:nvSpPr>
          <p:cNvPr id="392" name="Google Shape;392;p5"/>
          <p:cNvSpPr txBox="1"/>
          <p:nvPr/>
        </p:nvSpPr>
        <p:spPr>
          <a:xfrm>
            <a:off x="7357595" y="6986232"/>
            <a:ext cx="697627"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599"/>
              <a:buFont typeface="Arial"/>
              <a:buNone/>
            </a:pPr>
            <a:r>
              <a:rPr lang="en-MY" sz="3599" b="1" i="0" u="none" strike="noStrike" cap="none">
                <a:solidFill>
                  <a:srgbClr val="FFFFFF"/>
                </a:solidFill>
                <a:latin typeface="Arial"/>
                <a:ea typeface="Arial"/>
                <a:cs typeface="Arial"/>
                <a:sym typeface="Arial"/>
              </a:rPr>
              <a:t>04</a:t>
            </a:r>
            <a:endParaRPr sz="3599" b="1" i="0" u="none" strike="noStrike" cap="none">
              <a:solidFill>
                <a:srgbClr val="FFFFFF"/>
              </a:solidFill>
              <a:latin typeface="Arial"/>
              <a:ea typeface="Arial"/>
              <a:cs typeface="Arial"/>
              <a:sym typeface="Arial"/>
            </a:endParaRPr>
          </a:p>
        </p:txBody>
      </p:sp>
      <p:sp>
        <p:nvSpPr>
          <p:cNvPr id="393" name="Google Shape;393;p5"/>
          <p:cNvSpPr txBox="1"/>
          <p:nvPr/>
        </p:nvSpPr>
        <p:spPr>
          <a:xfrm>
            <a:off x="8922561" y="7485231"/>
            <a:ext cx="697627"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599"/>
              <a:buFont typeface="Arial"/>
              <a:buNone/>
            </a:pPr>
            <a:r>
              <a:rPr lang="en-MY" sz="3599" b="1" i="0" u="none" strike="noStrike" cap="none">
                <a:solidFill>
                  <a:srgbClr val="FFFFFF"/>
                </a:solidFill>
                <a:latin typeface="Arial"/>
                <a:ea typeface="Arial"/>
                <a:cs typeface="Arial"/>
                <a:sym typeface="Arial"/>
              </a:rPr>
              <a:t>05</a:t>
            </a:r>
            <a:endParaRPr sz="3599" b="1" i="0" u="none" strike="noStrike" cap="none">
              <a:solidFill>
                <a:srgbClr val="FFFFFF"/>
              </a:solidFill>
              <a:latin typeface="Arial"/>
              <a:ea typeface="Arial"/>
              <a:cs typeface="Arial"/>
              <a:sym typeface="Arial"/>
            </a:endParaRPr>
          </a:p>
        </p:txBody>
      </p:sp>
      <p:sp>
        <p:nvSpPr>
          <p:cNvPr id="394" name="Google Shape;394;p5"/>
          <p:cNvSpPr txBox="1"/>
          <p:nvPr/>
        </p:nvSpPr>
        <p:spPr>
          <a:xfrm>
            <a:off x="10278212" y="6691348"/>
            <a:ext cx="697627"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599"/>
              <a:buFont typeface="Arial"/>
              <a:buNone/>
            </a:pPr>
            <a:r>
              <a:rPr lang="en-MY" sz="3599" b="1" i="0" u="none" strike="noStrike" cap="none">
                <a:solidFill>
                  <a:srgbClr val="FFFFFF"/>
                </a:solidFill>
                <a:latin typeface="Arial"/>
                <a:ea typeface="Arial"/>
                <a:cs typeface="Arial"/>
                <a:sym typeface="Arial"/>
              </a:rPr>
              <a:t>06</a:t>
            </a:r>
            <a:endParaRPr sz="3599" b="1" i="0" u="none" strike="noStrike" cap="none">
              <a:solidFill>
                <a:srgbClr val="FFFFFF"/>
              </a:solidFill>
              <a:latin typeface="Arial"/>
              <a:ea typeface="Arial"/>
              <a:cs typeface="Arial"/>
              <a:sym typeface="Arial"/>
            </a:endParaRPr>
          </a:p>
        </p:txBody>
      </p:sp>
      <p:sp>
        <p:nvSpPr>
          <p:cNvPr id="395" name="Google Shape;395;p5"/>
          <p:cNvSpPr txBox="1"/>
          <p:nvPr/>
        </p:nvSpPr>
        <p:spPr>
          <a:xfrm>
            <a:off x="10696133" y="5382098"/>
            <a:ext cx="697627"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599"/>
              <a:buFont typeface="Arial"/>
              <a:buNone/>
            </a:pPr>
            <a:r>
              <a:rPr lang="en-MY" sz="3599" b="1" i="0" u="none" strike="noStrike" cap="none">
                <a:solidFill>
                  <a:srgbClr val="FFFFFF"/>
                </a:solidFill>
                <a:latin typeface="Arial"/>
                <a:ea typeface="Arial"/>
                <a:cs typeface="Arial"/>
                <a:sym typeface="Arial"/>
              </a:rPr>
              <a:t>07</a:t>
            </a:r>
            <a:endParaRPr sz="3599" b="1" i="0" u="none" strike="noStrike" cap="none">
              <a:solidFill>
                <a:srgbClr val="FFFFFF"/>
              </a:solidFill>
              <a:latin typeface="Arial"/>
              <a:ea typeface="Arial"/>
              <a:cs typeface="Arial"/>
              <a:sym typeface="Arial"/>
            </a:endParaRPr>
          </a:p>
        </p:txBody>
      </p:sp>
      <p:sp>
        <p:nvSpPr>
          <p:cNvPr id="396" name="Google Shape;396;p5"/>
          <p:cNvSpPr txBox="1"/>
          <p:nvPr/>
        </p:nvSpPr>
        <p:spPr>
          <a:xfrm>
            <a:off x="529748" y="13038"/>
            <a:ext cx="17782215" cy="17686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399"/>
              <a:buFont typeface="Arial"/>
              <a:buNone/>
            </a:pPr>
            <a:r>
              <a:rPr lang="en-MY" sz="6399" b="1" i="0" u="none" strike="noStrike" cap="none">
                <a:solidFill>
                  <a:srgbClr val="000000"/>
                </a:solidFill>
                <a:latin typeface="Arial"/>
                <a:ea typeface="Arial"/>
                <a:cs typeface="Arial"/>
                <a:sym typeface="Arial"/>
              </a:rPr>
              <a:t>ISU DAN CABARAN</a:t>
            </a:r>
            <a:endParaRPr sz="6399" b="1" i="0" u="none" strike="noStrike" cap="none">
              <a:solidFill>
                <a:srgbClr val="000000"/>
              </a:solidFill>
              <a:latin typeface="Arial"/>
              <a:ea typeface="Arial"/>
              <a:cs typeface="Arial"/>
              <a:sym typeface="Arial"/>
            </a:endParaRPr>
          </a:p>
        </p:txBody>
      </p:sp>
      <p:pic>
        <p:nvPicPr>
          <p:cNvPr id="397" name="Google Shape;397;p5" descr="PENGENALAN Disiplin merupakan peraturan atau undang-undang yang bertujuan  untuk membentuk para pelajar selari dengan kehendak ag"/>
          <p:cNvPicPr preferRelativeResize="0"/>
          <p:nvPr/>
        </p:nvPicPr>
        <p:blipFill rotWithShape="1">
          <a:blip r:embed="rId3">
            <a:alphaModFix/>
          </a:blip>
          <a:srcRect/>
          <a:stretch/>
        </p:blipFill>
        <p:spPr>
          <a:xfrm rot="-1197561">
            <a:off x="995045" y="2173218"/>
            <a:ext cx="4437965" cy="4114165"/>
          </a:xfrm>
          <a:prstGeom prst="rect">
            <a:avLst/>
          </a:prstGeom>
          <a:noFill/>
          <a:ln>
            <a:noFill/>
          </a:ln>
        </p:spPr>
      </p:pic>
      <p:sp>
        <p:nvSpPr>
          <p:cNvPr id="398" name="Google Shape;398;p5" descr="Kesan Stress di Tempat Kerja Stress@Workplace"/>
          <p:cNvSpPr/>
          <p:nvPr/>
        </p:nvSpPr>
        <p:spPr>
          <a:xfrm>
            <a:off x="8839247" y="4837953"/>
            <a:ext cx="609506" cy="609506"/>
          </a:xfrm>
          <a:prstGeom prst="rect">
            <a:avLst/>
          </a:prstGeom>
          <a:noFill/>
          <a:ln>
            <a:noFill/>
          </a:ln>
        </p:spPr>
        <p:txBody>
          <a:bodyPr spcFirstLastPara="1" wrap="square" lIns="182850" tIns="91425" rIns="182850" bIns="91425" anchor="t" anchorCtr="0">
            <a:noAutofit/>
          </a:bodyPr>
          <a:lstStyle/>
          <a:p>
            <a:pPr marL="0" marR="0" lvl="0" indent="0" algn="l" rtl="0">
              <a:lnSpc>
                <a:spcPct val="100000"/>
              </a:lnSpc>
              <a:spcBef>
                <a:spcPts val="0"/>
              </a:spcBef>
              <a:spcAft>
                <a:spcPts val="0"/>
              </a:spcAft>
              <a:buClr>
                <a:schemeClr val="dk1"/>
              </a:buClr>
              <a:buSzPts val="3599"/>
              <a:buFont typeface="Arial"/>
              <a:buNone/>
            </a:pPr>
            <a:endParaRPr sz="3599" b="0" i="0" u="none" strike="noStrike" cap="none">
              <a:solidFill>
                <a:srgbClr val="000000"/>
              </a:solidFill>
              <a:latin typeface="Arial"/>
              <a:ea typeface="Arial"/>
              <a:cs typeface="Arial"/>
              <a:sym typeface="Arial"/>
            </a:endParaRPr>
          </a:p>
        </p:txBody>
      </p:sp>
      <p:pic>
        <p:nvPicPr>
          <p:cNvPr id="399" name="Google Shape;399;p5"/>
          <p:cNvPicPr preferRelativeResize="0"/>
          <p:nvPr/>
        </p:nvPicPr>
        <p:blipFill rotWithShape="1">
          <a:blip r:embed="rId4">
            <a:alphaModFix/>
          </a:blip>
          <a:srcRect/>
          <a:stretch/>
        </p:blipFill>
        <p:spPr>
          <a:xfrm rot="-682126">
            <a:off x="4226384" y="2529542"/>
            <a:ext cx="5618883" cy="3257047"/>
          </a:xfrm>
          <a:prstGeom prst="rect">
            <a:avLst/>
          </a:prstGeom>
          <a:noFill/>
          <a:ln>
            <a:noFill/>
          </a:ln>
        </p:spPr>
      </p:pic>
      <p:pic>
        <p:nvPicPr>
          <p:cNvPr id="400" name="Google Shape;400;p5"/>
          <p:cNvPicPr preferRelativeResize="0"/>
          <p:nvPr/>
        </p:nvPicPr>
        <p:blipFill rotWithShape="1">
          <a:blip r:embed="rId5">
            <a:alphaModFix/>
          </a:blip>
          <a:srcRect/>
          <a:stretch/>
        </p:blipFill>
        <p:spPr>
          <a:xfrm rot="-942406">
            <a:off x="365049" y="4923177"/>
            <a:ext cx="4914142" cy="3714177"/>
          </a:xfrm>
          <a:prstGeom prst="rect">
            <a:avLst/>
          </a:prstGeom>
          <a:noFill/>
          <a:ln>
            <a:noFill/>
          </a:ln>
        </p:spPr>
      </p:pic>
      <p:sp>
        <p:nvSpPr>
          <p:cNvPr id="401" name="Google Shape;401;p5" descr="e-Aduan Kesihatan: 5% Kakitangan awam ponteng"/>
          <p:cNvSpPr/>
          <p:nvPr/>
        </p:nvSpPr>
        <p:spPr>
          <a:xfrm>
            <a:off x="9144000" y="5142706"/>
            <a:ext cx="609506" cy="609506"/>
          </a:xfrm>
          <a:prstGeom prst="rect">
            <a:avLst/>
          </a:prstGeom>
          <a:noFill/>
          <a:ln>
            <a:noFill/>
          </a:ln>
        </p:spPr>
        <p:txBody>
          <a:bodyPr spcFirstLastPara="1" wrap="square" lIns="182850" tIns="91425" rIns="182850" bIns="91425" anchor="t" anchorCtr="0">
            <a:noAutofit/>
          </a:bodyPr>
          <a:lstStyle/>
          <a:p>
            <a:pPr marL="0" marR="0" lvl="0" indent="0" algn="l" rtl="0">
              <a:lnSpc>
                <a:spcPct val="100000"/>
              </a:lnSpc>
              <a:spcBef>
                <a:spcPts val="0"/>
              </a:spcBef>
              <a:spcAft>
                <a:spcPts val="0"/>
              </a:spcAft>
              <a:buClr>
                <a:schemeClr val="dk1"/>
              </a:buClr>
              <a:buSzPts val="3599"/>
              <a:buFont typeface="Arial"/>
              <a:buNone/>
            </a:pPr>
            <a:endParaRPr sz="3599" b="0" i="0" u="none" strike="noStrike" cap="none">
              <a:solidFill>
                <a:srgbClr val="000000"/>
              </a:solidFill>
              <a:latin typeface="Arial"/>
              <a:ea typeface="Arial"/>
              <a:cs typeface="Arial"/>
              <a:sym typeface="Arial"/>
            </a:endParaRPr>
          </a:p>
        </p:txBody>
      </p:sp>
      <p:pic>
        <p:nvPicPr>
          <p:cNvPr id="402" name="Google Shape;402;p5"/>
          <p:cNvPicPr preferRelativeResize="0"/>
          <p:nvPr/>
        </p:nvPicPr>
        <p:blipFill rotWithShape="1">
          <a:blip r:embed="rId6">
            <a:alphaModFix/>
          </a:blip>
          <a:srcRect/>
          <a:stretch/>
        </p:blipFill>
        <p:spPr>
          <a:xfrm>
            <a:off x="7146812" y="3958083"/>
            <a:ext cx="4152259" cy="7085506"/>
          </a:xfrm>
          <a:prstGeom prst="rect">
            <a:avLst/>
          </a:prstGeom>
          <a:noFill/>
          <a:ln>
            <a:noFill/>
          </a:ln>
        </p:spPr>
      </p:pic>
      <p:pic>
        <p:nvPicPr>
          <p:cNvPr id="403" name="Google Shape;403;p5"/>
          <p:cNvPicPr preferRelativeResize="0"/>
          <p:nvPr/>
        </p:nvPicPr>
        <p:blipFill rotWithShape="1">
          <a:blip r:embed="rId7">
            <a:alphaModFix/>
          </a:blip>
          <a:srcRect/>
          <a:stretch/>
        </p:blipFill>
        <p:spPr>
          <a:xfrm rot="1023208">
            <a:off x="9315166" y="5768498"/>
            <a:ext cx="4348467" cy="5077344"/>
          </a:xfrm>
          <a:prstGeom prst="rect">
            <a:avLst/>
          </a:prstGeom>
          <a:noFill/>
          <a:ln>
            <a:noFill/>
          </a:ln>
        </p:spPr>
      </p:pic>
      <p:pic>
        <p:nvPicPr>
          <p:cNvPr id="404" name="Google Shape;404;p5"/>
          <p:cNvPicPr preferRelativeResize="0"/>
          <p:nvPr/>
        </p:nvPicPr>
        <p:blipFill rotWithShape="1">
          <a:blip r:embed="rId8">
            <a:alphaModFix/>
          </a:blip>
          <a:srcRect/>
          <a:stretch/>
        </p:blipFill>
        <p:spPr>
          <a:xfrm rot="1036159">
            <a:off x="3840114" y="5926314"/>
            <a:ext cx="5904589" cy="3104671"/>
          </a:xfrm>
          <a:prstGeom prst="rect">
            <a:avLst/>
          </a:prstGeom>
          <a:noFill/>
          <a:ln>
            <a:noFill/>
          </a:ln>
        </p:spPr>
      </p:pic>
      <p:pic>
        <p:nvPicPr>
          <p:cNvPr id="405" name="Google Shape;405;p5"/>
          <p:cNvPicPr preferRelativeResize="0"/>
          <p:nvPr/>
        </p:nvPicPr>
        <p:blipFill rotWithShape="1">
          <a:blip r:embed="rId9">
            <a:alphaModFix/>
          </a:blip>
          <a:srcRect/>
          <a:stretch/>
        </p:blipFill>
        <p:spPr>
          <a:xfrm rot="256581">
            <a:off x="2869167" y="6782196"/>
            <a:ext cx="5206716" cy="3668102"/>
          </a:xfrm>
          <a:prstGeom prst="rect">
            <a:avLst/>
          </a:prstGeom>
          <a:noFill/>
          <a:ln>
            <a:noFill/>
          </a:ln>
        </p:spPr>
      </p:pic>
      <p:pic>
        <p:nvPicPr>
          <p:cNvPr id="406" name="Google Shape;406;p5"/>
          <p:cNvPicPr preferRelativeResize="0"/>
          <p:nvPr/>
        </p:nvPicPr>
        <p:blipFill rotWithShape="1">
          <a:blip r:embed="rId10">
            <a:alphaModFix/>
          </a:blip>
          <a:srcRect/>
          <a:stretch/>
        </p:blipFill>
        <p:spPr>
          <a:xfrm>
            <a:off x="9557008" y="989104"/>
            <a:ext cx="5904589" cy="3104671"/>
          </a:xfrm>
          <a:prstGeom prst="rect">
            <a:avLst/>
          </a:prstGeom>
          <a:noFill/>
          <a:ln>
            <a:noFill/>
          </a:ln>
        </p:spPr>
      </p:pic>
      <p:pic>
        <p:nvPicPr>
          <p:cNvPr id="407" name="Google Shape;407;p5"/>
          <p:cNvPicPr preferRelativeResize="0"/>
          <p:nvPr/>
        </p:nvPicPr>
        <p:blipFill rotWithShape="1">
          <a:blip r:embed="rId11">
            <a:alphaModFix/>
          </a:blip>
          <a:srcRect/>
          <a:stretch/>
        </p:blipFill>
        <p:spPr>
          <a:xfrm>
            <a:off x="11735013" y="3244062"/>
            <a:ext cx="6190295" cy="2952294"/>
          </a:xfrm>
          <a:prstGeom prst="rect">
            <a:avLst/>
          </a:prstGeom>
          <a:noFill/>
          <a:ln>
            <a:noFill/>
          </a:ln>
        </p:spPr>
      </p:pic>
      <p:pic>
        <p:nvPicPr>
          <p:cNvPr id="408" name="Google Shape;408;p5"/>
          <p:cNvPicPr preferRelativeResize="0"/>
          <p:nvPr/>
        </p:nvPicPr>
        <p:blipFill rotWithShape="1">
          <a:blip r:embed="rId12">
            <a:alphaModFix/>
          </a:blip>
          <a:srcRect/>
          <a:stretch/>
        </p:blipFill>
        <p:spPr>
          <a:xfrm rot="779020">
            <a:off x="13944509" y="5024876"/>
            <a:ext cx="3555083" cy="4775931"/>
          </a:xfrm>
          <a:prstGeom prst="rect">
            <a:avLst/>
          </a:prstGeom>
          <a:noFill/>
          <a:ln>
            <a:noFill/>
          </a:ln>
        </p:spPr>
      </p:pic>
      <p:pic>
        <p:nvPicPr>
          <p:cNvPr id="409" name="Google Shape;409;p5"/>
          <p:cNvPicPr preferRelativeResize="0"/>
          <p:nvPr/>
        </p:nvPicPr>
        <p:blipFill rotWithShape="1">
          <a:blip r:embed="rId13">
            <a:alphaModFix/>
          </a:blip>
          <a:srcRect/>
          <a:stretch/>
        </p:blipFill>
        <p:spPr>
          <a:xfrm>
            <a:off x="10696133" y="6763200"/>
            <a:ext cx="6248942" cy="4676037"/>
          </a:xfrm>
          <a:prstGeom prst="rect">
            <a:avLst/>
          </a:prstGeom>
          <a:noFill/>
          <a:ln>
            <a:noFill/>
          </a:ln>
        </p:spPr>
      </p:pic>
      <p:pic>
        <p:nvPicPr>
          <p:cNvPr id="410" name="Google Shape;410;p5"/>
          <p:cNvPicPr preferRelativeResize="0"/>
          <p:nvPr/>
        </p:nvPicPr>
        <p:blipFill rotWithShape="1">
          <a:blip r:embed="rId14">
            <a:alphaModFix/>
          </a:blip>
          <a:srcRect/>
          <a:stretch/>
        </p:blipFill>
        <p:spPr>
          <a:xfrm>
            <a:off x="5103332" y="7856685"/>
            <a:ext cx="6242845" cy="4535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
          <p:cNvSpPr txBox="1"/>
          <p:nvPr/>
        </p:nvSpPr>
        <p:spPr>
          <a:xfrm>
            <a:off x="570266" y="401755"/>
            <a:ext cx="1487373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Arial Black"/>
              <a:buNone/>
            </a:pPr>
            <a:r>
              <a:rPr lang="en-MY" sz="4400" b="1" i="0" u="none" strike="noStrike" cap="none">
                <a:solidFill>
                  <a:srgbClr val="FFFFFF"/>
                </a:solidFill>
                <a:latin typeface="Arial Black"/>
                <a:ea typeface="Arial Black"/>
                <a:cs typeface="Arial Black"/>
                <a:sym typeface="Arial Black"/>
              </a:rPr>
              <a:t>IMPAK KEPADA KESIHATAN MENTAL</a:t>
            </a:r>
            <a:endParaRPr/>
          </a:p>
        </p:txBody>
      </p:sp>
      <p:sp>
        <p:nvSpPr>
          <p:cNvPr id="417" name="Google Shape;417;p6"/>
          <p:cNvSpPr/>
          <p:nvPr/>
        </p:nvSpPr>
        <p:spPr>
          <a:xfrm rot="2253296">
            <a:off x="15373350" y="0"/>
            <a:ext cx="2914650" cy="2802705"/>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pic>
        <p:nvPicPr>
          <p:cNvPr id="418" name="Google Shape;418;p6" descr="Vectorism - Universiti, College, Educations"/>
          <p:cNvPicPr preferRelativeResize="0"/>
          <p:nvPr/>
        </p:nvPicPr>
        <p:blipFill rotWithShape="1">
          <a:blip r:embed="rId3">
            <a:alphaModFix/>
          </a:blip>
          <a:srcRect/>
          <a:stretch/>
        </p:blipFill>
        <p:spPr>
          <a:xfrm>
            <a:off x="16266955" y="401755"/>
            <a:ext cx="1127439" cy="1696740"/>
          </a:xfrm>
          <a:prstGeom prst="rect">
            <a:avLst/>
          </a:prstGeom>
          <a:noFill/>
          <a:ln>
            <a:noFill/>
          </a:ln>
        </p:spPr>
      </p:pic>
      <p:sp>
        <p:nvSpPr>
          <p:cNvPr id="419" name="Google Shape;419;p6"/>
          <p:cNvSpPr txBox="1"/>
          <p:nvPr/>
        </p:nvSpPr>
        <p:spPr>
          <a:xfrm>
            <a:off x="835151" y="3136651"/>
            <a:ext cx="15996619" cy="7022435"/>
          </a:xfrm>
          <a:prstGeom prst="rect">
            <a:avLst/>
          </a:prstGeom>
          <a:noFill/>
          <a:ln>
            <a:noFill/>
          </a:ln>
        </p:spPr>
        <p:txBody>
          <a:bodyPr spcFirstLastPara="1" wrap="square" lIns="0" tIns="127000" rIns="0" bIns="0" anchor="t" anchorCtr="0">
            <a:spAutoFit/>
          </a:bodyPr>
          <a:lstStyle/>
          <a:p>
            <a:pPr marL="0" marR="0" lvl="0" indent="0" algn="just" rtl="0">
              <a:lnSpc>
                <a:spcPct val="100000"/>
              </a:lnSpc>
              <a:spcBef>
                <a:spcPts val="0"/>
              </a:spcBef>
              <a:spcAft>
                <a:spcPts val="0"/>
              </a:spcAft>
              <a:buClr>
                <a:srgbClr val="FFFFFF"/>
              </a:buClr>
              <a:buSzPts val="2800"/>
              <a:buFont typeface="Arial"/>
              <a:buNone/>
            </a:pPr>
            <a:r>
              <a:rPr lang="en-MY" sz="2800" b="1" i="0" u="none" strike="noStrike" cap="none">
                <a:solidFill>
                  <a:srgbClr val="FFFFFF"/>
                </a:solidFill>
                <a:latin typeface="Arial"/>
                <a:ea typeface="Arial"/>
                <a:cs typeface="Arial"/>
                <a:sym typeface="Arial"/>
              </a:rPr>
              <a:t>Definisi Kesihatan Mental</a:t>
            </a:r>
            <a:endParaRPr sz="2800" b="0" i="0" u="none" strike="noStrike" cap="none">
              <a:solidFill>
                <a:srgbClr val="FFFFFF"/>
              </a:solidFill>
              <a:latin typeface="Arial"/>
              <a:ea typeface="Arial"/>
              <a:cs typeface="Arial"/>
              <a:sym typeface="Arial"/>
            </a:endParaRPr>
          </a:p>
          <a:p>
            <a:pPr marL="0" marR="5080" lvl="0" indent="0" algn="just" rtl="0">
              <a:lnSpc>
                <a:spcPct val="100000"/>
              </a:lnSpc>
              <a:spcBef>
                <a:spcPts val="0"/>
              </a:spcBef>
              <a:spcAft>
                <a:spcPts val="0"/>
              </a:spcAft>
              <a:buClr>
                <a:srgbClr val="FFFF00"/>
              </a:buClr>
              <a:buSzPts val="2800"/>
              <a:buFont typeface="Arial"/>
              <a:buNone/>
            </a:pPr>
            <a:r>
              <a:rPr lang="en-MY" sz="2800" b="1" i="0" u="none" strike="noStrike" cap="none">
                <a:solidFill>
                  <a:srgbClr val="FFFF00"/>
                </a:solidFill>
                <a:latin typeface="Arial"/>
                <a:ea typeface="Arial"/>
                <a:cs typeface="Arial"/>
                <a:sym typeface="Arial"/>
              </a:rPr>
              <a:t>Kemampuan individu menyesuaikan diri, berinteraksi di antara satu sama lain,  masyarakat dan persekitaran sosial </a:t>
            </a:r>
            <a:r>
              <a:rPr lang="en-MY" sz="2800" b="0" i="0" u="none" strike="noStrike" cap="none">
                <a:solidFill>
                  <a:srgbClr val="FFFFFF"/>
                </a:solidFill>
                <a:latin typeface="Arial"/>
                <a:ea typeface="Arial"/>
                <a:cs typeface="Arial"/>
                <a:sym typeface="Arial"/>
              </a:rPr>
              <a:t>dengan kekuatan mental serta pencapaian yang  baik sama ada secara individu atau berkumpulan bagi meningkatkan tahap kesihatan dan perkembangan secara optimum.</a:t>
            </a:r>
            <a:endParaRPr sz="2800" b="0" i="0" u="none" strike="noStrike" cap="none">
              <a:solidFill>
                <a:srgbClr val="FFFFFF"/>
              </a:solidFill>
              <a:latin typeface="Arial"/>
              <a:ea typeface="Arial"/>
              <a:cs typeface="Arial"/>
              <a:sym typeface="Arial"/>
            </a:endParaRPr>
          </a:p>
          <a:p>
            <a:pPr marL="0" marR="5080" lvl="0" indent="0" algn="just" rtl="0">
              <a:lnSpc>
                <a:spcPct val="100000"/>
              </a:lnSpc>
              <a:spcBef>
                <a:spcPts val="0"/>
              </a:spcBef>
              <a:spcAft>
                <a:spcPts val="0"/>
              </a:spcAft>
              <a:buClr>
                <a:schemeClr val="dk1"/>
              </a:buClr>
              <a:buSzPts val="2800"/>
              <a:buFont typeface="Calibri"/>
              <a:buNone/>
            </a:pPr>
            <a:endParaRPr sz="2800" b="0" i="1" u="none" strike="noStrike" cap="none">
              <a:solidFill>
                <a:srgbClr val="FFFFFF"/>
              </a:solidFill>
              <a:latin typeface="Arial"/>
              <a:ea typeface="Arial"/>
              <a:cs typeface="Arial"/>
              <a:sym typeface="Arial"/>
            </a:endParaRPr>
          </a:p>
          <a:p>
            <a:pPr marL="0" marR="5080" lvl="0" indent="0" algn="just" rtl="0">
              <a:lnSpc>
                <a:spcPct val="100000"/>
              </a:lnSpc>
              <a:spcBef>
                <a:spcPts val="0"/>
              </a:spcBef>
              <a:spcAft>
                <a:spcPts val="0"/>
              </a:spcAft>
              <a:buClr>
                <a:srgbClr val="FFFFFF"/>
              </a:buClr>
              <a:buSzPts val="2800"/>
              <a:buFont typeface="Arial"/>
              <a:buNone/>
            </a:pPr>
            <a:r>
              <a:rPr lang="en-MY" sz="2800" b="0" i="1" u="none" strike="noStrike" cap="none">
                <a:solidFill>
                  <a:srgbClr val="FFFFFF"/>
                </a:solidFill>
                <a:latin typeface="Arial"/>
                <a:ea typeface="Arial"/>
                <a:cs typeface="Arial"/>
                <a:sym typeface="Arial"/>
              </a:rPr>
              <a:t>Mental Health is the capacity of individuals within groups and the environment to interact with one another in </a:t>
            </a:r>
            <a:r>
              <a:rPr lang="en-MY" sz="2800" b="1" i="1" u="none" strike="noStrike" cap="none">
                <a:solidFill>
                  <a:srgbClr val="FFFF00"/>
                </a:solidFill>
                <a:latin typeface="Arial"/>
                <a:ea typeface="Arial"/>
                <a:cs typeface="Arial"/>
                <a:sym typeface="Arial"/>
              </a:rPr>
              <a:t>ways that promote subjective well- being, optimal  development and use of mental abilities (cognitive, effective and relational)</a:t>
            </a:r>
            <a:r>
              <a:rPr lang="en-MY" sz="2800" b="1" i="1" u="none" strike="noStrike" cap="none">
                <a:solidFill>
                  <a:srgbClr val="FFFFFF"/>
                </a:solidFill>
                <a:latin typeface="Arial"/>
                <a:ea typeface="Arial"/>
                <a:cs typeface="Arial"/>
                <a:sym typeface="Arial"/>
              </a:rPr>
              <a:t> </a:t>
            </a:r>
            <a:r>
              <a:rPr lang="en-MY" sz="2800" b="0" i="1" u="none" strike="noStrike" cap="none">
                <a:solidFill>
                  <a:srgbClr val="FFFFFF"/>
                </a:solidFill>
                <a:latin typeface="Arial"/>
                <a:ea typeface="Arial"/>
                <a:cs typeface="Arial"/>
                <a:sym typeface="Arial"/>
              </a:rPr>
              <a:t>and achievement of individual and collective goals consistent with justice. </a:t>
            </a:r>
            <a:r>
              <a:rPr lang="en-MY" sz="2800" b="0" i="0" u="none" strike="noStrike" cap="none">
                <a:solidFill>
                  <a:srgbClr val="FFFFFF"/>
                </a:solidFill>
                <a:latin typeface="Arial"/>
                <a:ea typeface="Arial"/>
                <a:cs typeface="Arial"/>
                <a:sym typeface="Arial"/>
              </a:rPr>
              <a:t>(Canadian, Australia – 1991, Malaysia – 1997) </a:t>
            </a:r>
            <a:endParaRPr/>
          </a:p>
          <a:p>
            <a:pPr marL="0" marR="5080" lvl="0" indent="0" algn="just"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a:ea typeface="Arial"/>
              <a:cs typeface="Arial"/>
              <a:sym typeface="Arial"/>
            </a:endParaRPr>
          </a:p>
          <a:p>
            <a:pPr marL="0" marR="5080" lvl="0" indent="0" algn="just" rtl="0">
              <a:lnSpc>
                <a:spcPct val="100000"/>
              </a:lnSpc>
              <a:spcBef>
                <a:spcPts val="0"/>
              </a:spcBef>
              <a:spcAft>
                <a:spcPts val="0"/>
              </a:spcAft>
              <a:buClr>
                <a:srgbClr val="FFFFFF"/>
              </a:buClr>
              <a:buSzPts val="2800"/>
              <a:buFont typeface="Arial"/>
              <a:buNone/>
            </a:pPr>
            <a:r>
              <a:rPr lang="en-MY" sz="2800" b="0" i="0" u="none" strike="noStrike" cap="none">
                <a:solidFill>
                  <a:srgbClr val="FFFFFF"/>
                </a:solidFill>
                <a:latin typeface="Arial"/>
                <a:ea typeface="Arial"/>
                <a:cs typeface="Arial"/>
                <a:sym typeface="Arial"/>
              </a:rPr>
              <a:t>“Keadaan kesejahteraan di mana </a:t>
            </a:r>
            <a:r>
              <a:rPr lang="en-MY" sz="2800" b="1" i="0" u="none" strike="noStrike" cap="none">
                <a:solidFill>
                  <a:srgbClr val="FFFF00"/>
                </a:solidFill>
                <a:latin typeface="Arial"/>
                <a:ea typeface="Arial"/>
                <a:cs typeface="Arial"/>
                <a:sym typeface="Arial"/>
              </a:rPr>
              <a:t>individu menyedari keupayaannya sendiri, dapat  mengatasi tekanan normal kehidupan, dapat bekerja dengan produktif dan  bermanfaat, dan mampu memberi sumbangan kepada komuniti”</a:t>
            </a:r>
            <a:r>
              <a:rPr lang="en-MY" sz="2800" b="1" i="0" u="none" strike="noStrike" cap="none">
                <a:solidFill>
                  <a:srgbClr val="FFFFFF"/>
                </a:solidFill>
                <a:latin typeface="Arial"/>
                <a:ea typeface="Arial"/>
                <a:cs typeface="Arial"/>
                <a:sym typeface="Arial"/>
              </a:rPr>
              <a:t>  </a:t>
            </a:r>
            <a:r>
              <a:rPr lang="en-MY" sz="2800" b="0" i="0" u="none" strike="noStrike" cap="none">
                <a:solidFill>
                  <a:srgbClr val="FFFFFF"/>
                </a:solidFill>
                <a:latin typeface="Arial"/>
                <a:ea typeface="Arial"/>
                <a:cs typeface="Arial"/>
                <a:sym typeface="Arial"/>
              </a:rPr>
              <a:t>(Pertubuhan Kesihatan Sedunia -WHO)</a:t>
            </a:r>
            <a:endParaRPr sz="2800" b="0" i="0" u="none" strike="noStrike" cap="none">
              <a:solidFill>
                <a:srgbClr val="FFFFFF"/>
              </a:solidFill>
              <a:latin typeface="Arial"/>
              <a:ea typeface="Arial"/>
              <a:cs typeface="Arial"/>
              <a:sym typeface="Arial"/>
            </a:endParaRPr>
          </a:p>
          <a:p>
            <a:pPr marL="0" marR="715645" lvl="0" indent="0" algn="just" rtl="0">
              <a:lnSpc>
                <a:spcPct val="100000"/>
              </a:lnSpc>
              <a:spcBef>
                <a:spcPts val="0"/>
              </a:spcBef>
              <a:spcAft>
                <a:spcPts val="0"/>
              </a:spcAft>
              <a:buClr>
                <a:srgbClr val="EDEBE2"/>
              </a:buClr>
              <a:buSzPts val="2800"/>
              <a:buFont typeface="Calibri"/>
              <a:buNone/>
            </a:pPr>
            <a:endParaRPr sz="2800" b="0" i="0" u="none" strike="noStrike" cap="none">
              <a:solidFill>
                <a:srgbClr val="FFFFFF"/>
              </a:solidFill>
              <a:latin typeface="Arial"/>
              <a:ea typeface="Arial"/>
              <a:cs typeface="Arial"/>
              <a:sym typeface="Arial"/>
            </a:endParaRPr>
          </a:p>
          <a:p>
            <a:pPr marL="0" marR="715645" lvl="0" indent="0" algn="just" rtl="0">
              <a:lnSpc>
                <a:spcPct val="100000"/>
              </a:lnSpc>
              <a:spcBef>
                <a:spcPts val="0"/>
              </a:spcBef>
              <a:spcAft>
                <a:spcPts val="0"/>
              </a:spcAft>
              <a:buClr>
                <a:srgbClr val="EDEBE2"/>
              </a:buClr>
              <a:buSzPts val="2800"/>
              <a:buFont typeface="Calibri"/>
              <a:buNone/>
            </a:pPr>
            <a:endParaRPr sz="2800" b="0" i="0" u="none" strike="noStrike" cap="none">
              <a:solidFill>
                <a:srgbClr val="FFFFFF"/>
              </a:solidFill>
              <a:latin typeface="Arial"/>
              <a:ea typeface="Arial"/>
              <a:cs typeface="Arial"/>
              <a:sym typeface="Arial"/>
            </a:endParaRPr>
          </a:p>
          <a:p>
            <a:pPr marL="0" marR="715645" lvl="0" indent="0" algn="just" rtl="0">
              <a:lnSpc>
                <a:spcPct val="100000"/>
              </a:lnSpc>
              <a:spcBef>
                <a:spcPts val="0"/>
              </a:spcBef>
              <a:spcAft>
                <a:spcPts val="0"/>
              </a:spcAft>
              <a:buClr>
                <a:srgbClr val="EDEBE2"/>
              </a:buClr>
              <a:buSzPts val="2800"/>
              <a:buFont typeface="Calibri"/>
              <a:buNone/>
            </a:pPr>
            <a:endParaRPr sz="2800" b="0" i="0" u="none" strike="noStrike" cap="non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
          <p:cNvSpPr txBox="1"/>
          <p:nvPr/>
        </p:nvSpPr>
        <p:spPr>
          <a:xfrm>
            <a:off x="670342" y="401755"/>
            <a:ext cx="1487373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000"/>
              <a:buFont typeface="Arial Black"/>
              <a:buNone/>
            </a:pPr>
            <a:r>
              <a:rPr lang="en-MY" sz="4000" b="1" i="0" u="none" strike="noStrike" cap="none">
                <a:solidFill>
                  <a:srgbClr val="FFFFFF"/>
                </a:solidFill>
                <a:latin typeface="Arial Black"/>
                <a:ea typeface="Arial Black"/>
                <a:cs typeface="Arial Black"/>
                <a:sym typeface="Arial Black"/>
              </a:rPr>
              <a:t>KESAN KEPADA KECELARUAN MENTAL</a:t>
            </a:r>
            <a:endParaRPr sz="4000" b="1" i="0" u="none" strike="noStrike" cap="none">
              <a:solidFill>
                <a:srgbClr val="FFFFFF"/>
              </a:solidFill>
              <a:latin typeface="Arial Black"/>
              <a:ea typeface="Arial Black"/>
              <a:cs typeface="Arial Black"/>
              <a:sym typeface="Arial Black"/>
            </a:endParaRPr>
          </a:p>
        </p:txBody>
      </p:sp>
      <p:sp>
        <p:nvSpPr>
          <p:cNvPr id="426" name="Google Shape;426;p7"/>
          <p:cNvSpPr/>
          <p:nvPr/>
        </p:nvSpPr>
        <p:spPr>
          <a:xfrm rot="2253296">
            <a:off x="15373350" y="0"/>
            <a:ext cx="2914650" cy="2802705"/>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pic>
        <p:nvPicPr>
          <p:cNvPr id="427" name="Google Shape;427;p7" descr="Vectorism - Universiti, College, Educations"/>
          <p:cNvPicPr preferRelativeResize="0"/>
          <p:nvPr/>
        </p:nvPicPr>
        <p:blipFill rotWithShape="1">
          <a:blip r:embed="rId3">
            <a:alphaModFix/>
          </a:blip>
          <a:srcRect/>
          <a:stretch/>
        </p:blipFill>
        <p:spPr>
          <a:xfrm>
            <a:off x="16266955" y="401755"/>
            <a:ext cx="1127439" cy="1696740"/>
          </a:xfrm>
          <a:prstGeom prst="rect">
            <a:avLst/>
          </a:prstGeom>
          <a:noFill/>
          <a:ln>
            <a:noFill/>
          </a:ln>
        </p:spPr>
      </p:pic>
      <p:sp>
        <p:nvSpPr>
          <p:cNvPr id="428" name="Google Shape;428;p7"/>
          <p:cNvSpPr txBox="1"/>
          <p:nvPr/>
        </p:nvSpPr>
        <p:spPr>
          <a:xfrm>
            <a:off x="864000" y="3328017"/>
            <a:ext cx="16123800" cy="698652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2800"/>
              <a:buFont typeface="Arial"/>
              <a:buNone/>
            </a:pPr>
            <a:r>
              <a:rPr lang="en-MY" sz="2800" b="1" i="0" u="none" strike="noStrike" cap="none">
                <a:solidFill>
                  <a:srgbClr val="FFFFFF"/>
                </a:solidFill>
                <a:latin typeface="Arial"/>
                <a:ea typeface="Arial"/>
                <a:cs typeface="Arial"/>
                <a:sym typeface="Arial"/>
              </a:rPr>
              <a:t>PENYAKIT MENTAL </a:t>
            </a:r>
            <a:r>
              <a:rPr lang="en-MY" sz="2800" b="0" i="0" u="none" strike="noStrike" cap="none">
                <a:solidFill>
                  <a:srgbClr val="FFFFFF"/>
                </a:solidFill>
                <a:latin typeface="Arial"/>
                <a:ea typeface="Arial"/>
                <a:cs typeface="Arial"/>
                <a:sym typeface="Arial"/>
              </a:rPr>
              <a:t>adalah </a:t>
            </a:r>
            <a:r>
              <a:rPr lang="en-MY" sz="2800" b="1" i="0" u="none" strike="noStrike" cap="none">
                <a:solidFill>
                  <a:srgbClr val="FFFF00"/>
                </a:solidFill>
                <a:latin typeface="Arial"/>
                <a:ea typeface="Arial"/>
                <a:cs typeface="Arial"/>
                <a:sym typeface="Arial"/>
              </a:rPr>
              <a:t>keadaan kesihatan yang melibatkan perubahan dalam pemikiran, emosi atau tingkah laku (atau mana-mana gabungan semua ini) yang sering menyebabkan kesukaran untuk menampung tekanan biasa dan rutin kehidupan</a:t>
            </a:r>
            <a:r>
              <a:rPr lang="en-MY" sz="2800" b="0" i="0" u="none" strike="noStrike" cap="none">
                <a:solidFill>
                  <a:srgbClr val="FFFFFF"/>
                </a:solidFill>
                <a:latin typeface="Arial"/>
                <a:ea typeface="Arial"/>
                <a:cs typeface="Arial"/>
                <a:sym typeface="Arial"/>
              </a:rPr>
              <a:t>. Terdapat lebih daripada 200 jenis penyakit mental dari kecelaruan defisit-perhatian/ hiperaktif, kecelaruan pemakanan dan personaliti serta penyalahgunaan bahan yang menyebabkan kemurungan dan kecelaruan jiwa yang lain. Kecelaruan yang paling biasa dialami adalah kemurungan, keresahan, kecelaruan bipolar dan skizofrenia</a:t>
            </a:r>
            <a:endParaRPr sz="2800" b="0" i="0" u="none" strike="noStrike" cap="none">
              <a:solidFill>
                <a:srgbClr val="FFFFFF"/>
              </a:solidFill>
              <a:latin typeface="Arial"/>
              <a:ea typeface="Arial"/>
              <a:cs typeface="Arial"/>
              <a:sym typeface="Arial"/>
            </a:endParaRPr>
          </a:p>
          <a:p>
            <a:pPr marL="0" marR="0" lvl="0" indent="0" algn="r" rtl="0">
              <a:lnSpc>
                <a:spcPct val="100000"/>
              </a:lnSpc>
              <a:spcBef>
                <a:spcPts val="0"/>
              </a:spcBef>
              <a:spcAft>
                <a:spcPts val="0"/>
              </a:spcAft>
              <a:buClr>
                <a:srgbClr val="FFFFFF"/>
              </a:buClr>
              <a:buSzPts val="2800"/>
              <a:buFont typeface="Arial"/>
              <a:buNone/>
            </a:pPr>
            <a:r>
              <a:rPr lang="en-MY" sz="2800" b="0" i="0" u="none" strike="noStrike" cap="none">
                <a:solidFill>
                  <a:srgbClr val="FFFFFF"/>
                </a:solidFill>
                <a:latin typeface="Arial"/>
                <a:ea typeface="Arial"/>
                <a:cs typeface="Arial"/>
                <a:sym typeface="Arial"/>
              </a:rPr>
              <a:t>myhealthmylife.com.my</a:t>
            </a:r>
            <a:endParaRPr/>
          </a:p>
          <a:p>
            <a:pPr marL="0" marR="0" lvl="0" indent="0" algn="just" rtl="0">
              <a:lnSpc>
                <a:spcPct val="100000"/>
              </a:lnSpc>
              <a:spcBef>
                <a:spcPts val="0"/>
              </a:spcBef>
              <a:spcAft>
                <a:spcPts val="0"/>
              </a:spcAft>
              <a:buClr>
                <a:schemeClr val="dk1"/>
              </a:buClr>
              <a:buSzPts val="2800"/>
              <a:buFont typeface="Tahoma"/>
              <a:buNone/>
            </a:pPr>
            <a:endParaRPr sz="2800" b="0" i="0" u="none" strike="noStrike" cap="none">
              <a:solidFill>
                <a:srgbClr val="FFFFFF"/>
              </a:solidFill>
              <a:latin typeface="Arial"/>
              <a:ea typeface="Arial"/>
              <a:cs typeface="Arial"/>
              <a:sym typeface="Arial"/>
            </a:endParaRPr>
          </a:p>
          <a:p>
            <a:pPr marL="571500" marR="0" lvl="0" indent="-571500" algn="just" rtl="0">
              <a:lnSpc>
                <a:spcPct val="100000"/>
              </a:lnSpc>
              <a:spcBef>
                <a:spcPts val="0"/>
              </a:spcBef>
              <a:spcAft>
                <a:spcPts val="0"/>
              </a:spcAft>
              <a:buClr>
                <a:srgbClr val="FFFFFF"/>
              </a:buClr>
              <a:buSzPts val="2800"/>
              <a:buFont typeface="Noto Sans Symbols"/>
              <a:buChar char="▪"/>
            </a:pPr>
            <a:r>
              <a:rPr lang="en-MY" sz="2800" b="0" i="0" u="none" strike="noStrike" cap="none">
                <a:solidFill>
                  <a:srgbClr val="FFFFFF"/>
                </a:solidFill>
                <a:latin typeface="Arial"/>
                <a:ea typeface="Arial"/>
                <a:cs typeface="Arial"/>
                <a:sym typeface="Arial"/>
              </a:rPr>
              <a:t>Menunjukkan tingkah laku dan pemikiran yang pelik dan aneh, bertentangan dengan kebiasaan yang diterima oleh masyarakat</a:t>
            </a:r>
            <a:endParaRPr sz="2800" b="0" i="0" u="none" strike="noStrike" cap="none">
              <a:solidFill>
                <a:srgbClr val="FFFFFF"/>
              </a:solidFill>
              <a:latin typeface="Arial"/>
              <a:ea typeface="Arial"/>
              <a:cs typeface="Arial"/>
              <a:sym typeface="Arial"/>
            </a:endParaRPr>
          </a:p>
          <a:p>
            <a:pPr marL="571500" marR="0" lvl="0" indent="-571500" algn="just" rtl="0">
              <a:lnSpc>
                <a:spcPct val="100000"/>
              </a:lnSpc>
              <a:spcBef>
                <a:spcPts val="0"/>
              </a:spcBef>
              <a:spcAft>
                <a:spcPts val="0"/>
              </a:spcAft>
              <a:buClr>
                <a:srgbClr val="FFFFFF"/>
              </a:buClr>
              <a:buSzPts val="2800"/>
              <a:buFont typeface="Noto Sans Symbols"/>
              <a:buChar char="▪"/>
            </a:pPr>
            <a:r>
              <a:rPr lang="en-MY" sz="2800" b="0" i="0" u="none" strike="noStrike" cap="none">
                <a:solidFill>
                  <a:srgbClr val="FFFFFF"/>
                </a:solidFill>
                <a:latin typeface="Arial"/>
                <a:ea typeface="Arial"/>
                <a:cs typeface="Arial"/>
                <a:sym typeface="Arial"/>
              </a:rPr>
              <a:t>Menunjukkan individu mengalami kesusahan perasaan atau tekanan</a:t>
            </a:r>
            <a:endParaRPr sz="2800" b="0" i="0" u="none" strike="noStrike" cap="none">
              <a:solidFill>
                <a:srgbClr val="FFFFFF"/>
              </a:solidFill>
              <a:latin typeface="Arial"/>
              <a:ea typeface="Arial"/>
              <a:cs typeface="Arial"/>
              <a:sym typeface="Arial"/>
            </a:endParaRPr>
          </a:p>
          <a:p>
            <a:pPr marL="571500" marR="0" lvl="0" indent="-571500" algn="just" rtl="0">
              <a:lnSpc>
                <a:spcPct val="100000"/>
              </a:lnSpc>
              <a:spcBef>
                <a:spcPts val="0"/>
              </a:spcBef>
              <a:spcAft>
                <a:spcPts val="0"/>
              </a:spcAft>
              <a:buClr>
                <a:srgbClr val="FFFFFF"/>
              </a:buClr>
              <a:buSzPts val="2800"/>
              <a:buFont typeface="Noto Sans Symbols"/>
              <a:buChar char="▪"/>
            </a:pPr>
            <a:r>
              <a:rPr lang="en-MY" sz="2800" b="0" i="0" u="none" strike="noStrike" cap="none">
                <a:solidFill>
                  <a:srgbClr val="FFFFFF"/>
                </a:solidFill>
                <a:latin typeface="Arial"/>
                <a:ea typeface="Arial"/>
                <a:cs typeface="Arial"/>
                <a:sym typeface="Arial"/>
              </a:rPr>
              <a:t>Tahap kenormalan dipengaruhi oleh keseriusan sesuatu perlakuan. Biasanya kita melabel berdasarkan 	pengalaman dan kebiasaan kita</a:t>
            </a:r>
            <a:endParaRPr sz="2800" b="0" i="0" u="none" strike="noStrike" cap="none">
              <a:solidFill>
                <a:srgbClr val="FFFFFF"/>
              </a:solidFill>
              <a:latin typeface="Arial"/>
              <a:ea typeface="Arial"/>
              <a:cs typeface="Arial"/>
              <a:sym typeface="Arial"/>
            </a:endParaRPr>
          </a:p>
          <a:p>
            <a:pPr marL="571500" marR="0" lvl="0" indent="-393700" algn="just" rtl="0">
              <a:lnSpc>
                <a:spcPct val="100000"/>
              </a:lnSpc>
              <a:spcBef>
                <a:spcPts val="0"/>
              </a:spcBef>
              <a:spcAft>
                <a:spcPts val="0"/>
              </a:spcAft>
              <a:buClr>
                <a:schemeClr val="dk1"/>
              </a:buClr>
              <a:buSzPts val="2800"/>
              <a:buFont typeface="Arial"/>
              <a:buNone/>
            </a:pPr>
            <a:endParaRPr sz="2800" b="0" i="0" u="none" strike="noStrike" cap="none">
              <a:solidFill>
                <a:srgbClr val="FFFFFF"/>
              </a:solidFill>
              <a:latin typeface="Arial"/>
              <a:ea typeface="Arial"/>
              <a:cs typeface="Arial"/>
              <a:sym typeface="Arial"/>
            </a:endParaRPr>
          </a:p>
          <a:p>
            <a:pPr marL="571500" marR="0" lvl="0" indent="-393700" algn="just" rtl="0">
              <a:lnSpc>
                <a:spcPct val="100000"/>
              </a:lnSpc>
              <a:spcBef>
                <a:spcPts val="0"/>
              </a:spcBef>
              <a:spcAft>
                <a:spcPts val="0"/>
              </a:spcAft>
              <a:buClr>
                <a:schemeClr val="dk1"/>
              </a:buClr>
              <a:buSzPts val="2800"/>
              <a:buFont typeface="Arial"/>
              <a:buNone/>
            </a:pPr>
            <a:endParaRPr sz="28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anim calcmode="lin" valueType="num">
                                      <p:cBhvr additive="base">
                                        <p:cTn id="7" dur="500"/>
                                        <p:tgtEl>
                                          <p:spTgt spid="4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8"/>
          <p:cNvSpPr/>
          <p:nvPr/>
        </p:nvSpPr>
        <p:spPr>
          <a:xfrm rot="2253296">
            <a:off x="15373350" y="0"/>
            <a:ext cx="2914650" cy="2802705"/>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435" name="Google Shape;435;p8" descr="Vectorism - Universiti, College, Educations"/>
          <p:cNvPicPr preferRelativeResize="0"/>
          <p:nvPr/>
        </p:nvPicPr>
        <p:blipFill rotWithShape="1">
          <a:blip r:embed="rId3">
            <a:alphaModFix/>
          </a:blip>
          <a:srcRect/>
          <a:stretch/>
        </p:blipFill>
        <p:spPr>
          <a:xfrm>
            <a:off x="16266955" y="401755"/>
            <a:ext cx="1127439" cy="1696740"/>
          </a:xfrm>
          <a:prstGeom prst="rect">
            <a:avLst/>
          </a:prstGeom>
          <a:noFill/>
          <a:ln>
            <a:noFill/>
          </a:ln>
        </p:spPr>
      </p:pic>
      <p:sp>
        <p:nvSpPr>
          <p:cNvPr id="436" name="Google Shape;436;p8"/>
          <p:cNvSpPr txBox="1"/>
          <p:nvPr/>
        </p:nvSpPr>
        <p:spPr>
          <a:xfrm>
            <a:off x="504000" y="401755"/>
            <a:ext cx="153000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4800" b="1" i="0" u="none" strike="noStrike" cap="none">
                <a:solidFill>
                  <a:srgbClr val="FFFFFF"/>
                </a:solidFill>
                <a:latin typeface="Arial Black"/>
                <a:ea typeface="Arial Black"/>
                <a:cs typeface="Arial Black"/>
                <a:sym typeface="Arial Black"/>
              </a:rPr>
              <a:t>DEFINISI KESEJAHTERAAN</a:t>
            </a:r>
            <a:endParaRPr sz="2800" b="1" i="0" u="none" strike="noStrike" cap="none">
              <a:solidFill>
                <a:srgbClr val="FFFFFF"/>
              </a:solidFill>
              <a:latin typeface="Arial Black"/>
              <a:ea typeface="Arial Black"/>
              <a:cs typeface="Arial Black"/>
              <a:sym typeface="Arial Black"/>
            </a:endParaRPr>
          </a:p>
        </p:txBody>
      </p:sp>
      <p:sp>
        <p:nvSpPr>
          <p:cNvPr id="437" name="Google Shape;437;p8"/>
          <p:cNvSpPr txBox="1"/>
          <p:nvPr/>
        </p:nvSpPr>
        <p:spPr>
          <a:xfrm>
            <a:off x="1224000" y="3237686"/>
            <a:ext cx="15299999" cy="729430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3600" b="0" i="0" u="none" strike="noStrike" cap="none">
                <a:solidFill>
                  <a:schemeClr val="lt1"/>
                </a:solidFill>
                <a:latin typeface="Arial"/>
                <a:ea typeface="Arial"/>
                <a:cs typeface="Arial"/>
                <a:sym typeface="Arial"/>
              </a:rPr>
              <a:t>‘Prosperity’ dalam Anwar Ibrahim (2022) keadaan kehidupan yang baik yang berkait rapat dengan </a:t>
            </a:r>
            <a:r>
              <a:rPr lang="en-MY" sz="3600" b="1" i="0" u="none" strike="noStrike" cap="none">
                <a:solidFill>
                  <a:srgbClr val="FFFF00"/>
                </a:solidFill>
                <a:latin typeface="Arial"/>
                <a:ea typeface="Arial"/>
                <a:cs typeface="Arial"/>
                <a:sym typeface="Arial"/>
              </a:rPr>
              <a:t>kewangan, keselesaan dan keselamatan</a:t>
            </a:r>
            <a:r>
              <a:rPr lang="en-MY" sz="3600" b="0" i="0" u="none" strike="noStrike" cap="none">
                <a:solidFill>
                  <a:schemeClr val="lt1"/>
                </a:solidFill>
                <a:latin typeface="Arial"/>
                <a:ea typeface="Arial"/>
                <a:cs typeface="Arial"/>
                <a:sym typeface="Arial"/>
              </a:rPr>
              <a:t>. Tiada kerisauan berkaitan keperluan material dan kewangan</a:t>
            </a:r>
            <a:endParaRPr sz="3600" b="0" i="0" u="none" strike="noStrike" cap="none">
              <a:solidFill>
                <a:schemeClr val="lt1"/>
              </a:solidFill>
              <a:latin typeface="Arial"/>
              <a:ea typeface="Arial"/>
              <a:cs typeface="Arial"/>
              <a:sym typeface="Arial"/>
            </a:endParaRPr>
          </a:p>
          <a:p>
            <a:pPr marL="0" marR="0" lvl="0" indent="0" algn="just" rtl="0">
              <a:spcBef>
                <a:spcPts val="0"/>
              </a:spcBef>
              <a:spcAft>
                <a:spcPts val="0"/>
              </a:spcAft>
              <a:buNone/>
            </a:pPr>
            <a:endParaRPr sz="3600" b="0" i="0" u="none" strike="noStrike" cap="none">
              <a:solidFill>
                <a:schemeClr val="lt1"/>
              </a:solidFill>
              <a:latin typeface="Arial"/>
              <a:ea typeface="Arial"/>
              <a:cs typeface="Arial"/>
              <a:sym typeface="Arial"/>
            </a:endParaRPr>
          </a:p>
          <a:p>
            <a:pPr marL="0" marR="0" lvl="0" indent="0" algn="just" rtl="0">
              <a:spcBef>
                <a:spcPts val="0"/>
              </a:spcBef>
              <a:spcAft>
                <a:spcPts val="0"/>
              </a:spcAft>
              <a:buNone/>
            </a:pPr>
            <a:r>
              <a:rPr lang="en-MY" sz="3600" b="0" i="0" u="none" strike="noStrike" cap="none">
                <a:solidFill>
                  <a:schemeClr val="lt1"/>
                </a:solidFill>
                <a:latin typeface="Arial"/>
                <a:ea typeface="Arial"/>
                <a:cs typeface="Arial"/>
                <a:sym typeface="Arial"/>
              </a:rPr>
              <a:t>Dalam konteks negara, pembangunan negara yang berteraskan </a:t>
            </a:r>
            <a:r>
              <a:rPr lang="en-MY" sz="3600" b="1" i="0" u="none" strike="noStrike" cap="none">
                <a:solidFill>
                  <a:srgbClr val="FFFF00"/>
                </a:solidFill>
                <a:latin typeface="Arial"/>
                <a:ea typeface="Arial"/>
                <a:cs typeface="Arial"/>
                <a:sym typeface="Arial"/>
              </a:rPr>
              <a:t>‘society centric’ </a:t>
            </a:r>
            <a:r>
              <a:rPr lang="en-MY" sz="3600" b="0" i="0" u="none" strike="noStrike" cap="none">
                <a:solidFill>
                  <a:schemeClr val="lt1"/>
                </a:solidFill>
                <a:latin typeface="Arial"/>
                <a:ea typeface="Arial"/>
                <a:cs typeface="Arial"/>
                <a:sym typeface="Arial"/>
              </a:rPr>
              <a:t>serta memberi keutamaan kepada pencapaian masyarakat yang progresif</a:t>
            </a:r>
            <a:endParaRPr sz="3600" b="0" i="0" u="none" strike="noStrike" cap="none">
              <a:solidFill>
                <a:schemeClr val="lt1"/>
              </a:solidFill>
              <a:latin typeface="Arial"/>
              <a:ea typeface="Arial"/>
              <a:cs typeface="Arial"/>
              <a:sym typeface="Arial"/>
            </a:endParaRPr>
          </a:p>
          <a:p>
            <a:pPr marL="0" marR="0" lvl="0" indent="0" algn="just" rtl="0">
              <a:spcBef>
                <a:spcPts val="0"/>
              </a:spcBef>
              <a:spcAft>
                <a:spcPts val="0"/>
              </a:spcAft>
              <a:buNone/>
            </a:pPr>
            <a:endParaRPr sz="3600" b="0" i="0" u="none" strike="noStrike" cap="none">
              <a:solidFill>
                <a:schemeClr val="lt1"/>
              </a:solidFill>
              <a:latin typeface="Arial"/>
              <a:ea typeface="Arial"/>
              <a:cs typeface="Arial"/>
              <a:sym typeface="Arial"/>
            </a:endParaRPr>
          </a:p>
          <a:p>
            <a:pPr marL="0" marR="0" lvl="0" indent="0" algn="just" rtl="0">
              <a:spcBef>
                <a:spcPts val="0"/>
              </a:spcBef>
              <a:spcAft>
                <a:spcPts val="0"/>
              </a:spcAft>
              <a:buNone/>
            </a:pPr>
            <a:r>
              <a:rPr lang="en-MY" sz="3600" b="0" i="0" u="none" strike="noStrike" cap="none">
                <a:solidFill>
                  <a:schemeClr val="lt1"/>
                </a:solidFill>
                <a:latin typeface="Arial"/>
                <a:ea typeface="Arial"/>
                <a:cs typeface="Arial"/>
                <a:sym typeface="Arial"/>
              </a:rPr>
              <a:t>Dalam konteks individu, kesejahteraan merujuk kepada keseimbangan dalam kehidupan dan spiritual. Oxford (2018) </a:t>
            </a:r>
            <a:r>
              <a:rPr lang="en-MY" sz="3600" b="1" i="0" u="none" strike="noStrike" cap="none">
                <a:solidFill>
                  <a:srgbClr val="FFFF00"/>
                </a:solidFill>
                <a:latin typeface="Arial"/>
                <a:ea typeface="Arial"/>
                <a:cs typeface="Arial"/>
                <a:sym typeface="Arial"/>
              </a:rPr>
              <a:t>‘the condition of being contented, healthy or successful’ or ‘a state of being comfortable, happy and healthy’.</a:t>
            </a:r>
            <a:endParaRPr/>
          </a:p>
          <a:p>
            <a:pPr marL="0" marR="0" lvl="0" indent="0" algn="just" rtl="0">
              <a:spcBef>
                <a:spcPts val="0"/>
              </a:spcBef>
              <a:spcAft>
                <a:spcPts val="0"/>
              </a:spcAft>
              <a:buNone/>
            </a:pP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9"/>
          <p:cNvSpPr/>
          <p:nvPr/>
        </p:nvSpPr>
        <p:spPr>
          <a:xfrm rot="2253296">
            <a:off x="15373350" y="0"/>
            <a:ext cx="2914650" cy="2802705"/>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444" name="Google Shape;444;p9" descr="Vectorism - Universiti, College, Educations"/>
          <p:cNvPicPr preferRelativeResize="0"/>
          <p:nvPr/>
        </p:nvPicPr>
        <p:blipFill rotWithShape="1">
          <a:blip r:embed="rId3">
            <a:alphaModFix/>
          </a:blip>
          <a:srcRect/>
          <a:stretch/>
        </p:blipFill>
        <p:spPr>
          <a:xfrm>
            <a:off x="16266955" y="401755"/>
            <a:ext cx="1127439" cy="1696740"/>
          </a:xfrm>
          <a:prstGeom prst="rect">
            <a:avLst/>
          </a:prstGeom>
          <a:noFill/>
          <a:ln>
            <a:noFill/>
          </a:ln>
        </p:spPr>
      </p:pic>
      <p:sp>
        <p:nvSpPr>
          <p:cNvPr id="445" name="Google Shape;445;p9"/>
          <p:cNvSpPr txBox="1"/>
          <p:nvPr/>
        </p:nvSpPr>
        <p:spPr>
          <a:xfrm>
            <a:off x="350389" y="69966"/>
            <a:ext cx="14873734"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Arial Black"/>
              <a:buNone/>
            </a:pPr>
            <a:r>
              <a:rPr lang="en-MY" sz="4400" b="1" i="0" u="none" strike="noStrike" cap="none">
                <a:solidFill>
                  <a:srgbClr val="FFFFFF"/>
                </a:solidFill>
                <a:latin typeface="Arial Black"/>
                <a:ea typeface="Arial Black"/>
                <a:cs typeface="Arial Black"/>
                <a:sym typeface="Arial Black"/>
              </a:rPr>
              <a:t>KONSEP KESEJAHTERAAN: PERINGKAT NEGARA</a:t>
            </a:r>
            <a:endParaRPr/>
          </a:p>
        </p:txBody>
      </p:sp>
      <p:sp>
        <p:nvSpPr>
          <p:cNvPr id="446" name="Google Shape;446;p9"/>
          <p:cNvSpPr txBox="1"/>
          <p:nvPr/>
        </p:nvSpPr>
        <p:spPr>
          <a:xfrm>
            <a:off x="1224000" y="3894856"/>
            <a:ext cx="16170394" cy="507831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3600" b="0" i="0" u="none" strike="noStrike" cap="none">
                <a:solidFill>
                  <a:schemeClr val="lt1"/>
                </a:solidFill>
                <a:latin typeface="Arial"/>
                <a:ea typeface="Arial"/>
                <a:cs typeface="Arial"/>
                <a:sym typeface="Arial"/>
              </a:rPr>
              <a:t>Negara yang sejahtera pula akan menjadikan </a:t>
            </a:r>
            <a:r>
              <a:rPr lang="en-MY" sz="3600" b="1" i="0" u="none" strike="noStrike" cap="none">
                <a:solidFill>
                  <a:srgbClr val="FFFF00"/>
                </a:solidFill>
                <a:latin typeface="Arial"/>
                <a:ea typeface="Arial"/>
                <a:cs typeface="Arial"/>
                <a:sym typeface="Arial"/>
              </a:rPr>
              <a:t>kemaslahatan rakyat sebagai fokus utama</a:t>
            </a:r>
            <a:r>
              <a:rPr lang="en-MY" sz="3600" b="0" i="0" u="none" strike="noStrike" cap="none">
                <a:solidFill>
                  <a:schemeClr val="lt1"/>
                </a:solidFill>
                <a:latin typeface="Arial"/>
                <a:ea typeface="Arial"/>
                <a:cs typeface="Arial"/>
                <a:sym typeface="Arial"/>
              </a:rPr>
              <a:t>. Ia akan memberi penekanan kepada aspek kualiti hidup, tahap kepuasan, keselamatan dan kemampuan memiliki harta dalam kalangan warga. </a:t>
            </a:r>
            <a:endParaRPr/>
          </a:p>
          <a:p>
            <a:pPr marL="0" marR="0" lvl="0" indent="0" algn="just" rtl="0">
              <a:spcBef>
                <a:spcPts val="0"/>
              </a:spcBef>
              <a:spcAft>
                <a:spcPts val="0"/>
              </a:spcAft>
              <a:buNone/>
            </a:pPr>
            <a:endParaRPr sz="3600" b="0" i="0" u="none" strike="noStrike" cap="none">
              <a:solidFill>
                <a:schemeClr val="lt1"/>
              </a:solidFill>
              <a:latin typeface="Arial"/>
              <a:ea typeface="Arial"/>
              <a:cs typeface="Arial"/>
              <a:sym typeface="Arial"/>
            </a:endParaRPr>
          </a:p>
          <a:p>
            <a:pPr marL="0" marR="0" lvl="0" indent="0" algn="just" rtl="0">
              <a:spcBef>
                <a:spcPts val="0"/>
              </a:spcBef>
              <a:spcAft>
                <a:spcPts val="0"/>
              </a:spcAft>
              <a:buNone/>
            </a:pPr>
            <a:r>
              <a:rPr lang="en-MY" sz="3600" b="0" i="0" u="none" strike="noStrike" cap="none">
                <a:solidFill>
                  <a:schemeClr val="lt1"/>
                </a:solidFill>
                <a:latin typeface="Arial"/>
                <a:ea typeface="Arial"/>
                <a:cs typeface="Arial"/>
                <a:sym typeface="Arial"/>
              </a:rPr>
              <a:t>Ia merangkumi kadar pengangguran yang rendah, peningkatan pendapatan, sistem penjagaan kesihatan yang efisien, kadar jenayah yang rendah, sistem pendidikan yang baik, ekonomi yang mampan dan berdaya tahan serta tadbir urus yang baik dan berintegriti.</a:t>
            </a:r>
            <a:endParaRPr/>
          </a:p>
        </p:txBody>
      </p:sp>
      <p:sp>
        <p:nvSpPr>
          <p:cNvPr id="447" name="Google Shape;447;p9"/>
          <p:cNvSpPr txBox="1"/>
          <p:nvPr/>
        </p:nvSpPr>
        <p:spPr>
          <a:xfrm>
            <a:off x="1224000" y="2442706"/>
            <a:ext cx="77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3200" b="1" i="0" u="none" strike="noStrike" cap="none">
                <a:solidFill>
                  <a:schemeClr val="lt1"/>
                </a:solidFill>
                <a:latin typeface="Arial"/>
                <a:ea typeface="Arial"/>
                <a:cs typeface="Arial"/>
                <a:sym typeface="Arial"/>
              </a:rPr>
              <a:t>Apakah ciri Negara yang sejahtera?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0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0"/>
          <p:cNvSpPr/>
          <p:nvPr/>
        </p:nvSpPr>
        <p:spPr>
          <a:xfrm rot="2253296">
            <a:off x="15373350" y="0"/>
            <a:ext cx="2914650" cy="2802705"/>
          </a:xfrm>
          <a:prstGeom prst="ellipse">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pic>
        <p:nvPicPr>
          <p:cNvPr id="454" name="Google Shape;454;p10" descr="Vectorism - Universiti, College, Educations"/>
          <p:cNvPicPr preferRelativeResize="0"/>
          <p:nvPr/>
        </p:nvPicPr>
        <p:blipFill rotWithShape="1">
          <a:blip r:embed="rId3">
            <a:alphaModFix/>
          </a:blip>
          <a:srcRect/>
          <a:stretch/>
        </p:blipFill>
        <p:spPr>
          <a:xfrm>
            <a:off x="16266955" y="401755"/>
            <a:ext cx="1127439" cy="1696740"/>
          </a:xfrm>
          <a:prstGeom prst="rect">
            <a:avLst/>
          </a:prstGeom>
          <a:noFill/>
          <a:ln>
            <a:noFill/>
          </a:ln>
        </p:spPr>
      </p:pic>
      <p:sp>
        <p:nvSpPr>
          <p:cNvPr id="455" name="Google Shape;455;p10"/>
          <p:cNvSpPr txBox="1"/>
          <p:nvPr/>
        </p:nvSpPr>
        <p:spPr>
          <a:xfrm>
            <a:off x="350389" y="69966"/>
            <a:ext cx="14873734"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Arial Black"/>
              <a:buNone/>
            </a:pPr>
            <a:r>
              <a:rPr lang="en-MY" sz="4400" b="1" i="0" u="none" strike="noStrike" cap="none">
                <a:solidFill>
                  <a:srgbClr val="FFFFFF"/>
                </a:solidFill>
                <a:latin typeface="Arial Black"/>
                <a:ea typeface="Arial Black"/>
                <a:cs typeface="Arial Black"/>
                <a:sym typeface="Arial Black"/>
              </a:rPr>
              <a:t>KONSEP KESEJAHTERAAN: PERINGKAT </a:t>
            </a:r>
            <a:r>
              <a:rPr lang="en-MY" sz="4400" b="1">
                <a:solidFill>
                  <a:srgbClr val="FFFFFF"/>
                </a:solidFill>
                <a:latin typeface="Arial Black"/>
                <a:ea typeface="Arial Black"/>
                <a:cs typeface="Arial Black"/>
                <a:sym typeface="Arial Black"/>
              </a:rPr>
              <a:t>MASYARAKAT</a:t>
            </a:r>
            <a:endParaRPr sz="4400" b="1" i="0" u="none" strike="noStrike" cap="none">
              <a:solidFill>
                <a:srgbClr val="FFFFFF"/>
              </a:solidFill>
              <a:latin typeface="Arial Black"/>
              <a:ea typeface="Arial Black"/>
              <a:cs typeface="Arial Black"/>
              <a:sym typeface="Arial Black"/>
            </a:endParaRPr>
          </a:p>
        </p:txBody>
      </p:sp>
      <p:sp>
        <p:nvSpPr>
          <p:cNvPr id="456" name="Google Shape;456;p10"/>
          <p:cNvSpPr txBox="1"/>
          <p:nvPr/>
        </p:nvSpPr>
        <p:spPr>
          <a:xfrm>
            <a:off x="1224000" y="4326764"/>
            <a:ext cx="16170394" cy="50167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3200">
                <a:solidFill>
                  <a:schemeClr val="lt1"/>
                </a:solidFill>
                <a:latin typeface="Arial"/>
                <a:ea typeface="Arial"/>
                <a:cs typeface="Arial"/>
                <a:sym typeface="Arial"/>
              </a:rPr>
              <a:t>Kesejahteraan diperingkat masyarakat ialah </a:t>
            </a:r>
            <a:r>
              <a:rPr lang="en-MY" sz="3200" b="1">
                <a:solidFill>
                  <a:srgbClr val="FFFF00"/>
                </a:solidFill>
                <a:latin typeface="Arial"/>
                <a:ea typeface="Arial"/>
                <a:cs typeface="Arial"/>
                <a:sym typeface="Arial"/>
              </a:rPr>
              <a:t>keupayaan ahli dalam komuniti untuk mengambil bahagian, berasa dihargai sebagai sebahagian daripada masyarakat dan kekal berhubung dengan persekitaran sosial</a:t>
            </a:r>
            <a:r>
              <a:rPr lang="en-MY" sz="3200">
                <a:solidFill>
                  <a:schemeClr val="lt1"/>
                </a:solidFill>
                <a:latin typeface="Arial"/>
                <a:ea typeface="Arial"/>
                <a:cs typeface="Arial"/>
                <a:sym typeface="Arial"/>
              </a:rPr>
              <a:t> yang terdiri daripada pelbagai etnik, bahasa, budaya dan agama. </a:t>
            </a:r>
            <a:endParaRPr/>
          </a:p>
          <a:p>
            <a:pPr marL="0" marR="0" lvl="0" indent="0" algn="just" rtl="0">
              <a:spcBef>
                <a:spcPts val="0"/>
              </a:spcBef>
              <a:spcAft>
                <a:spcPts val="0"/>
              </a:spcAft>
              <a:buNone/>
            </a:pPr>
            <a:endParaRPr sz="3200">
              <a:solidFill>
                <a:schemeClr val="lt1"/>
              </a:solidFill>
              <a:latin typeface="Arial"/>
              <a:ea typeface="Arial"/>
              <a:cs typeface="Arial"/>
              <a:sym typeface="Arial"/>
            </a:endParaRPr>
          </a:p>
          <a:p>
            <a:pPr marL="0" marR="0" lvl="0" indent="0" algn="just" rtl="0">
              <a:spcBef>
                <a:spcPts val="0"/>
              </a:spcBef>
              <a:spcAft>
                <a:spcPts val="0"/>
              </a:spcAft>
              <a:buNone/>
            </a:pPr>
            <a:r>
              <a:rPr lang="en-MY" sz="3200">
                <a:solidFill>
                  <a:schemeClr val="lt1"/>
                </a:solidFill>
                <a:latin typeface="Arial"/>
                <a:ea typeface="Arial"/>
                <a:cs typeface="Arial"/>
                <a:sym typeface="Arial"/>
              </a:rPr>
              <a:t>Masyarakat yang sejahtera akan memberi penumpuan kepada </a:t>
            </a:r>
            <a:r>
              <a:rPr lang="en-MY" sz="3200" b="1">
                <a:solidFill>
                  <a:srgbClr val="FFFF00"/>
                </a:solidFill>
                <a:latin typeface="Arial"/>
                <a:ea typeface="Arial"/>
                <a:cs typeface="Arial"/>
                <a:sym typeface="Arial"/>
              </a:rPr>
              <a:t>kesejahteraan dan kehidupan mampan</a:t>
            </a:r>
            <a:r>
              <a:rPr lang="en-MY" sz="3200">
                <a:solidFill>
                  <a:schemeClr val="lt1"/>
                </a:solidFill>
                <a:latin typeface="Arial"/>
                <a:ea typeface="Arial"/>
                <a:cs typeface="Arial"/>
                <a:sym typeface="Arial"/>
              </a:rPr>
              <a:t>. Ia akan melibatkan pelaksanaan pelbagai dasar, garis panduan dan inisiatif yang bertujuan untuk meningkatkan hubungan sosial, kerjasama, toleransi, keadilan dan kesaksamaan serta mempromosi sifat saling membantu dalam kalangan masyarakat.</a:t>
            </a:r>
            <a:endParaRPr/>
          </a:p>
        </p:txBody>
      </p:sp>
      <p:sp>
        <p:nvSpPr>
          <p:cNvPr id="457" name="Google Shape;457;p10"/>
          <p:cNvSpPr txBox="1"/>
          <p:nvPr/>
        </p:nvSpPr>
        <p:spPr>
          <a:xfrm>
            <a:off x="1224000" y="2442706"/>
            <a:ext cx="77400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3200" b="1">
                <a:solidFill>
                  <a:schemeClr val="lt1"/>
                </a:solidFill>
                <a:latin typeface="Arial"/>
                <a:ea typeface="Arial"/>
                <a:cs typeface="Arial"/>
                <a:sym typeface="Arial"/>
              </a:rPr>
              <a:t>Apakah ciri masyarakat yang sejahtera?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6"/>
                                        </p:tgtEl>
                                        <p:attrNameLst>
                                          <p:attrName>style.visibility</p:attrName>
                                        </p:attrNameLst>
                                      </p:cBhvr>
                                      <p:to>
                                        <p:strVal val="visible"/>
                                      </p:to>
                                    </p:set>
                                    <p:animEffect transition="in" filter="fade">
                                      <p:cBhvr>
                                        <p:cTn id="7" dur="10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tents Slide Master">
  <a:themeElements>
    <a:clrScheme name="ALLPPT-COLOR-A07">
      <a:dk1>
        <a:srgbClr val="000000"/>
      </a:dk1>
      <a:lt1>
        <a:srgbClr val="FFFFFF"/>
      </a:lt1>
      <a:dk2>
        <a:srgbClr val="1F497D"/>
      </a:dk2>
      <a:lt2>
        <a:srgbClr val="EEECE1"/>
      </a:lt2>
      <a:accent1>
        <a:srgbClr val="FD2906"/>
      </a:accent1>
      <a:accent2>
        <a:srgbClr val="FD2906"/>
      </a:accent2>
      <a:accent3>
        <a:srgbClr val="FD2906"/>
      </a:accent3>
      <a:accent4>
        <a:srgbClr val="FD2906"/>
      </a:accent4>
      <a:accent5>
        <a:srgbClr val="FD2906"/>
      </a:accent5>
      <a:accent6>
        <a:srgbClr val="FD2906"/>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s Slide Master">
  <a:themeElements>
    <a:clrScheme name="ALLPPT-COLOR-A04">
      <a:dk1>
        <a:srgbClr val="000000"/>
      </a:dk1>
      <a:lt1>
        <a:srgbClr val="FFFFFF"/>
      </a:lt1>
      <a:dk2>
        <a:srgbClr val="1F497D"/>
      </a:dk2>
      <a:lt2>
        <a:srgbClr val="EEECE1"/>
      </a:lt2>
      <a:accent1>
        <a:srgbClr val="76B1D1"/>
      </a:accent1>
      <a:accent2>
        <a:srgbClr val="A0C358"/>
      </a:accent2>
      <a:accent3>
        <a:srgbClr val="F3C04A"/>
      </a:accent3>
      <a:accent4>
        <a:srgbClr val="F26D9A"/>
      </a:accent4>
      <a:accent5>
        <a:srgbClr val="57687C"/>
      </a:accent5>
      <a:accent6>
        <a:srgbClr val="CBCBCB"/>
      </a:accent6>
      <a:hlink>
        <a:srgbClr val="3F3F3F"/>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1397</Words>
  <Application>Microsoft Office PowerPoint</Application>
  <PresentationFormat>Custom</PresentationFormat>
  <Paragraphs>112</Paragraphs>
  <Slides>19</Slides>
  <Notes>19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Calibri</vt:lpstr>
      <vt:lpstr>Arial Black</vt:lpstr>
      <vt:lpstr>Malgun Gothic</vt:lpstr>
      <vt:lpstr>Noto Sans Symbols</vt:lpstr>
      <vt:lpstr>Arial</vt:lpstr>
      <vt:lpstr>Arial Narrow</vt:lpstr>
      <vt:lpstr>Tahoma</vt:lpstr>
      <vt:lpstr>1_Office Theme</vt:lpstr>
      <vt:lpstr>1_Contents Slide Master</vt:lpstr>
      <vt:lpstr>Contents Slide Master</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AKTIVITI 1: PENILAIAN KENDIRI KESEJAHTERAAN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Taqiuddin Hamzah</dc:creator>
  <cp:lastModifiedBy>ABPM KKB03</cp:lastModifiedBy>
  <cp:revision>1</cp:revision>
  <dcterms:created xsi:type="dcterms:W3CDTF">2017-01-14T08:14:00Z</dcterms:created>
  <dcterms:modified xsi:type="dcterms:W3CDTF">2024-01-22T14:18:34Z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1033-10.2.0.7549</vt:lpwstr>
  </property>
</Properties>
</file>